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17.xml" ContentType="application/vnd.openxmlformats-officedocument.presentationml.notesSlide+xml"/>
  <Default Extension="xml" ContentType="application/xml"/>
  <Override PartName="/ppt/slides/slide5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21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79.xml" ContentType="application/vnd.openxmlformats-officedocument.presentationml.notesSlide+xml"/>
  <Override PartName="/ppt/slides/slide158.xml" ContentType="application/vnd.openxmlformats-officedocument.presentationml.slide+xml"/>
  <Override PartName="/ppt/notesSlides/notesSlide220.xml" ContentType="application/vnd.openxmlformats-officedocument.presentationml.notes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57.xml" ContentType="application/vnd.openxmlformats-officedocument.presentationml.notesSlide+xml"/>
  <Override PartName="/ppt/slides/slide88.xml" ContentType="application/vnd.openxmlformats-officedocument.presentationml.slide+xml"/>
  <Override PartName="/ppt/notesSlides/notesSlide135.xml" ContentType="application/vnd.openxmlformats-officedocument.presentationml.notesSlide+xml"/>
  <Override PartName="/ppt/notesSlides/notesSlide182.xml" ContentType="application/vnd.openxmlformats-officedocument.presentationml.notes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98.xml" ContentType="application/vnd.openxmlformats-officedocument.presentationml.notesSlide+xml"/>
  <Override PartName="/ppt/slides/slide177.xml" ContentType="application/vnd.openxmlformats-officedocument.presentationml.slide+xml"/>
  <Override PartName="/ppt/notesSlides/notesSlide129.xml" ContentType="application/vnd.openxmlformats-officedocument.presentationml.notesSlide+xml"/>
  <Override PartName="/ppt/notesSlides/notesSlide176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208.xml" ContentType="application/vnd.openxmlformats-officedocument.presentationml.notes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22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1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84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notesSlides/notesSlide173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27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205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89.xml" ContentType="application/vnd.openxmlformats-officedocument.presentationml.notes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230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92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81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22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21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20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notesSlides/notesSlide175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2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207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221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210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notesSlides/notesSlide147.xml" ContentType="application/vnd.openxmlformats-officedocument.presentationml.notesSlide+xml"/>
  <Override PartName="/ppt/notesSlides/notesSlide194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83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22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15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204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notesSlides/notesSlide177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91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80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209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223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212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20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85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notesSlides/notesSlide116.xml" ContentType="application/vnd.openxmlformats-officedocument.presentationml.notesSlide+xml"/>
  <Override PartName="/ppt/notesSlides/notesSlide163.xml" ContentType="application/vnd.openxmlformats-officedocument.presentationml.notes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228.xml" ContentType="application/vnd.openxmlformats-officedocument.presentationml.notesSlide+xml"/>
  <Override PartName="/ppt/slides/slide207.xml" ContentType="application/vnd.openxmlformats-officedocument.presentationml.slide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20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6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46.xml" ContentType="application/vnd.openxmlformats-officedocument.presentationml.notesSlide+xml"/>
  <Override PartName="/ppt/notesSlides/notesSlide193.xml" ContentType="application/vnd.openxmlformats-officedocument.presentationml.notes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22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20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8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122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90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21.xml" ContentType="application/vnd.openxmlformats-officedocument.presentationml.notesSlide+xml"/>
  <Override PartName="/ppt/notesSlides/notesSlide2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2"/>
  </p:notesMasterIdLst>
  <p:sldIdLst>
    <p:sldId id="344" r:id="rId2"/>
    <p:sldId id="583" r:id="rId3"/>
    <p:sldId id="347" r:id="rId4"/>
    <p:sldId id="576" r:id="rId5"/>
    <p:sldId id="584" r:id="rId6"/>
    <p:sldId id="577" r:id="rId7"/>
    <p:sldId id="585" r:id="rId8"/>
    <p:sldId id="578" r:id="rId9"/>
    <p:sldId id="586" r:id="rId10"/>
    <p:sldId id="579" r:id="rId11"/>
    <p:sldId id="587" r:id="rId12"/>
    <p:sldId id="580" r:id="rId13"/>
    <p:sldId id="588" r:id="rId14"/>
    <p:sldId id="581" r:id="rId15"/>
    <p:sldId id="589" r:id="rId16"/>
    <p:sldId id="348" r:id="rId17"/>
    <p:sldId id="590" r:id="rId18"/>
    <p:sldId id="582" r:id="rId19"/>
    <p:sldId id="591" r:id="rId20"/>
    <p:sldId id="365" r:id="rId21"/>
    <p:sldId id="366" r:id="rId22"/>
    <p:sldId id="625" r:id="rId23"/>
    <p:sldId id="626" r:id="rId24"/>
    <p:sldId id="627" r:id="rId25"/>
    <p:sldId id="628" r:id="rId26"/>
    <p:sldId id="629" r:id="rId27"/>
    <p:sldId id="630" r:id="rId28"/>
    <p:sldId id="631" r:id="rId29"/>
    <p:sldId id="632" r:id="rId30"/>
    <p:sldId id="633" r:id="rId31"/>
    <p:sldId id="634" r:id="rId32"/>
    <p:sldId id="635" r:id="rId33"/>
    <p:sldId id="636" r:id="rId34"/>
    <p:sldId id="637" r:id="rId35"/>
    <p:sldId id="638" r:id="rId36"/>
    <p:sldId id="639" r:id="rId37"/>
    <p:sldId id="641" r:id="rId38"/>
    <p:sldId id="642" r:id="rId39"/>
    <p:sldId id="605" r:id="rId40"/>
    <p:sldId id="643" r:id="rId41"/>
    <p:sldId id="644" r:id="rId42"/>
    <p:sldId id="645" r:id="rId43"/>
    <p:sldId id="646" r:id="rId44"/>
    <p:sldId id="647" r:id="rId45"/>
    <p:sldId id="648" r:id="rId46"/>
    <p:sldId id="649" r:id="rId47"/>
    <p:sldId id="650" r:id="rId48"/>
    <p:sldId id="651" r:id="rId49"/>
    <p:sldId id="652" r:id="rId50"/>
    <p:sldId id="653" r:id="rId51"/>
    <p:sldId id="654" r:id="rId52"/>
    <p:sldId id="655" r:id="rId53"/>
    <p:sldId id="656" r:id="rId54"/>
    <p:sldId id="657" r:id="rId55"/>
    <p:sldId id="658" r:id="rId56"/>
    <p:sldId id="659" r:id="rId57"/>
    <p:sldId id="607" r:id="rId58"/>
    <p:sldId id="660" r:id="rId59"/>
    <p:sldId id="661" r:id="rId60"/>
    <p:sldId id="662" r:id="rId61"/>
    <p:sldId id="663" r:id="rId62"/>
    <p:sldId id="664" r:id="rId63"/>
    <p:sldId id="665" r:id="rId64"/>
    <p:sldId id="815" r:id="rId65"/>
    <p:sldId id="666" r:id="rId66"/>
    <p:sldId id="667" r:id="rId67"/>
    <p:sldId id="668" r:id="rId68"/>
    <p:sldId id="669" r:id="rId69"/>
    <p:sldId id="670" r:id="rId70"/>
    <p:sldId id="671" r:id="rId71"/>
    <p:sldId id="672" r:id="rId72"/>
    <p:sldId id="608" r:id="rId73"/>
    <p:sldId id="673" r:id="rId74"/>
    <p:sldId id="674" r:id="rId75"/>
    <p:sldId id="675" r:id="rId76"/>
    <p:sldId id="676" r:id="rId77"/>
    <p:sldId id="677" r:id="rId78"/>
    <p:sldId id="678" r:id="rId79"/>
    <p:sldId id="679" r:id="rId80"/>
    <p:sldId id="680" r:id="rId81"/>
    <p:sldId id="681" r:id="rId82"/>
    <p:sldId id="682" r:id="rId83"/>
    <p:sldId id="683" r:id="rId84"/>
    <p:sldId id="684" r:id="rId85"/>
    <p:sldId id="685" r:id="rId86"/>
    <p:sldId id="686" r:id="rId87"/>
    <p:sldId id="687" r:id="rId88"/>
    <p:sldId id="688" r:id="rId89"/>
    <p:sldId id="689" r:id="rId90"/>
    <p:sldId id="611" r:id="rId91"/>
    <p:sldId id="690" r:id="rId92"/>
    <p:sldId id="691" r:id="rId93"/>
    <p:sldId id="692" r:id="rId94"/>
    <p:sldId id="693" r:id="rId95"/>
    <p:sldId id="694" r:id="rId96"/>
    <p:sldId id="695" r:id="rId97"/>
    <p:sldId id="696" r:id="rId98"/>
    <p:sldId id="697" r:id="rId99"/>
    <p:sldId id="698" r:id="rId100"/>
    <p:sldId id="699" r:id="rId101"/>
    <p:sldId id="700" r:id="rId102"/>
    <p:sldId id="701" r:id="rId103"/>
    <p:sldId id="702" r:id="rId104"/>
    <p:sldId id="703" r:id="rId105"/>
    <p:sldId id="704" r:id="rId106"/>
    <p:sldId id="705" r:id="rId107"/>
    <p:sldId id="706" r:id="rId108"/>
    <p:sldId id="612" r:id="rId109"/>
    <p:sldId id="707" r:id="rId110"/>
    <p:sldId id="708" r:id="rId111"/>
    <p:sldId id="709" r:id="rId112"/>
    <p:sldId id="710" r:id="rId113"/>
    <p:sldId id="711" r:id="rId114"/>
    <p:sldId id="712" r:id="rId115"/>
    <p:sldId id="713" r:id="rId116"/>
    <p:sldId id="714" r:id="rId117"/>
    <p:sldId id="715" r:id="rId118"/>
    <p:sldId id="716" r:id="rId119"/>
    <p:sldId id="717" r:id="rId120"/>
    <p:sldId id="718" r:id="rId121"/>
    <p:sldId id="719" r:id="rId122"/>
    <p:sldId id="720" r:id="rId123"/>
    <p:sldId id="721" r:id="rId124"/>
    <p:sldId id="722" r:id="rId125"/>
    <p:sldId id="723" r:id="rId126"/>
    <p:sldId id="613" r:id="rId127"/>
    <p:sldId id="724" r:id="rId128"/>
    <p:sldId id="725" r:id="rId129"/>
    <p:sldId id="726" r:id="rId130"/>
    <p:sldId id="727" r:id="rId131"/>
    <p:sldId id="728" r:id="rId132"/>
    <p:sldId id="729" r:id="rId133"/>
    <p:sldId id="730" r:id="rId134"/>
    <p:sldId id="731" r:id="rId135"/>
    <p:sldId id="732" r:id="rId136"/>
    <p:sldId id="733" r:id="rId137"/>
    <p:sldId id="734" r:id="rId138"/>
    <p:sldId id="735" r:id="rId139"/>
    <p:sldId id="736" r:id="rId140"/>
    <p:sldId id="737" r:id="rId141"/>
    <p:sldId id="738" r:id="rId142"/>
    <p:sldId id="739" r:id="rId143"/>
    <p:sldId id="740" r:id="rId144"/>
    <p:sldId id="614" r:id="rId145"/>
    <p:sldId id="741" r:id="rId146"/>
    <p:sldId id="742" r:id="rId147"/>
    <p:sldId id="743" r:id="rId148"/>
    <p:sldId id="744" r:id="rId149"/>
    <p:sldId id="745" r:id="rId150"/>
    <p:sldId id="746" r:id="rId151"/>
    <p:sldId id="747" r:id="rId152"/>
    <p:sldId id="748" r:id="rId153"/>
    <p:sldId id="749" r:id="rId154"/>
    <p:sldId id="750" r:id="rId155"/>
    <p:sldId id="751" r:id="rId156"/>
    <p:sldId id="752" r:id="rId157"/>
    <p:sldId id="753" r:id="rId158"/>
    <p:sldId id="754" r:id="rId159"/>
    <p:sldId id="755" r:id="rId160"/>
    <p:sldId id="756" r:id="rId161"/>
    <p:sldId id="757" r:id="rId162"/>
    <p:sldId id="615" r:id="rId163"/>
    <p:sldId id="758" r:id="rId164"/>
    <p:sldId id="759" r:id="rId165"/>
    <p:sldId id="760" r:id="rId166"/>
    <p:sldId id="761" r:id="rId167"/>
    <p:sldId id="762" r:id="rId168"/>
    <p:sldId id="763" r:id="rId169"/>
    <p:sldId id="764" r:id="rId170"/>
    <p:sldId id="765" r:id="rId171"/>
    <p:sldId id="766" r:id="rId172"/>
    <p:sldId id="767" r:id="rId173"/>
    <p:sldId id="768" r:id="rId174"/>
    <p:sldId id="769" r:id="rId175"/>
    <p:sldId id="770" r:id="rId176"/>
    <p:sldId id="771" r:id="rId177"/>
    <p:sldId id="522" r:id="rId178"/>
    <p:sldId id="616" r:id="rId179"/>
    <p:sldId id="772" r:id="rId180"/>
    <p:sldId id="773" r:id="rId181"/>
    <p:sldId id="774" r:id="rId182"/>
    <p:sldId id="775" r:id="rId183"/>
    <p:sldId id="776" r:id="rId184"/>
    <p:sldId id="617" r:id="rId185"/>
    <p:sldId id="777" r:id="rId186"/>
    <p:sldId id="778" r:id="rId187"/>
    <p:sldId id="779" r:id="rId188"/>
    <p:sldId id="780" r:id="rId189"/>
    <p:sldId id="781" r:id="rId190"/>
    <p:sldId id="618" r:id="rId191"/>
    <p:sldId id="782" r:id="rId192"/>
    <p:sldId id="783" r:id="rId193"/>
    <p:sldId id="784" r:id="rId194"/>
    <p:sldId id="785" r:id="rId195"/>
    <p:sldId id="619" r:id="rId196"/>
    <p:sldId id="786" r:id="rId197"/>
    <p:sldId id="787" r:id="rId198"/>
    <p:sldId id="788" r:id="rId199"/>
    <p:sldId id="789" r:id="rId200"/>
    <p:sldId id="790" r:id="rId201"/>
    <p:sldId id="620" r:id="rId202"/>
    <p:sldId id="791" r:id="rId203"/>
    <p:sldId id="792" r:id="rId204"/>
    <p:sldId id="793" r:id="rId205"/>
    <p:sldId id="794" r:id="rId206"/>
    <p:sldId id="795" r:id="rId207"/>
    <p:sldId id="621" r:id="rId208"/>
    <p:sldId id="796" r:id="rId209"/>
    <p:sldId id="797" r:id="rId210"/>
    <p:sldId id="798" r:id="rId211"/>
    <p:sldId id="799" r:id="rId212"/>
    <p:sldId id="800" r:id="rId213"/>
    <p:sldId id="622" r:id="rId214"/>
    <p:sldId id="801" r:id="rId215"/>
    <p:sldId id="802" r:id="rId216"/>
    <p:sldId id="803" r:id="rId217"/>
    <p:sldId id="804" r:id="rId218"/>
    <p:sldId id="805" r:id="rId219"/>
    <p:sldId id="623" r:id="rId220"/>
    <p:sldId id="806" r:id="rId221"/>
    <p:sldId id="807" r:id="rId222"/>
    <p:sldId id="808" r:id="rId223"/>
    <p:sldId id="809" r:id="rId224"/>
    <p:sldId id="810" r:id="rId225"/>
    <p:sldId id="624" r:id="rId226"/>
    <p:sldId id="811" r:id="rId227"/>
    <p:sldId id="812" r:id="rId228"/>
    <p:sldId id="813" r:id="rId229"/>
    <p:sldId id="814" r:id="rId230"/>
    <p:sldId id="575" r:id="rId231"/>
  </p:sldIdLst>
  <p:sldSz cx="12192000" cy="6858000"/>
  <p:notesSz cx="6858000" cy="9144000"/>
  <p:custDataLst>
    <p:tags r:id="rId2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00CC"/>
    <a:srgbClr val="003399"/>
    <a:srgbClr val="000099"/>
    <a:srgbClr val="FEFEF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852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321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tags" Target="tags/tag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heme" Target="theme/theme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4FB15-E731-43D1-AA4B-CBCDA79BD294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6828D-31FD-40F8-AAAB-5AF18CDED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100</a:t>
            </a:fld>
            <a:endParaRPr lang="ru-RU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101</a:t>
            </a:fld>
            <a:endParaRPr lang="ru-RU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102</a:t>
            </a:fld>
            <a:endParaRPr lang="ru-RU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103</a:t>
            </a:fld>
            <a:endParaRPr lang="ru-RU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104</a:t>
            </a:fld>
            <a:endParaRPr lang="ru-RU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105</a:t>
            </a:fld>
            <a:endParaRPr lang="ru-RU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106</a:t>
            </a:fld>
            <a:endParaRPr lang="ru-RU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107</a:t>
            </a:fld>
            <a:endParaRPr lang="ru-RU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108</a:t>
            </a:fld>
            <a:endParaRPr lang="ru-RU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109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110</a:t>
            </a:fld>
            <a:endParaRPr lang="ru-RU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111</a:t>
            </a:fld>
            <a:endParaRPr lang="ru-RU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112</a:t>
            </a:fld>
            <a:endParaRPr lang="ru-RU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113</a:t>
            </a:fld>
            <a:endParaRPr lang="ru-RU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114</a:t>
            </a:fld>
            <a:endParaRPr lang="ru-RU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115</a:t>
            </a:fld>
            <a:endParaRPr lang="ru-RU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116</a:t>
            </a:fld>
            <a:endParaRPr lang="ru-RU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117</a:t>
            </a:fld>
            <a:endParaRPr lang="ru-RU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118</a:t>
            </a:fld>
            <a:endParaRPr lang="ru-RU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119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120</a:t>
            </a:fld>
            <a:endParaRPr lang="ru-RU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121</a:t>
            </a:fld>
            <a:endParaRPr lang="ru-RU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123</a:t>
            </a:fld>
            <a:endParaRPr lang="ru-RU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124</a:t>
            </a:fld>
            <a:endParaRPr lang="ru-RU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125</a:t>
            </a:fld>
            <a:endParaRPr lang="ru-RU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126</a:t>
            </a:fld>
            <a:endParaRPr lang="ru-RU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127</a:t>
            </a:fld>
            <a:endParaRPr lang="ru-RU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128</a:t>
            </a:fld>
            <a:endParaRPr lang="ru-RU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129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130</a:t>
            </a:fld>
            <a:endParaRPr lang="ru-RU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131</a:t>
            </a:fld>
            <a:endParaRPr lang="ru-RU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132</a:t>
            </a:fld>
            <a:endParaRPr lang="ru-RU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133</a:t>
            </a:fld>
            <a:endParaRPr lang="ru-RU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134</a:t>
            </a:fld>
            <a:endParaRPr lang="ru-RU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135</a:t>
            </a:fld>
            <a:endParaRPr lang="ru-RU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136</a:t>
            </a:fld>
            <a:endParaRPr lang="ru-RU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137</a:t>
            </a:fld>
            <a:endParaRPr lang="ru-RU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138</a:t>
            </a:fld>
            <a:endParaRPr lang="ru-RU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139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140</a:t>
            </a:fld>
            <a:endParaRPr lang="ru-RU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141</a:t>
            </a:fld>
            <a:endParaRPr lang="ru-RU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142</a:t>
            </a:fld>
            <a:endParaRPr lang="ru-RU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143</a:t>
            </a:fld>
            <a:endParaRPr lang="ru-RU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144</a:t>
            </a:fld>
            <a:endParaRPr lang="ru-RU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145</a:t>
            </a:fld>
            <a:endParaRPr lang="ru-RU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146</a:t>
            </a:fld>
            <a:endParaRPr lang="ru-RU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147</a:t>
            </a:fld>
            <a:endParaRPr lang="ru-RU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148</a:t>
            </a:fld>
            <a:endParaRPr lang="ru-RU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149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150</a:t>
            </a:fld>
            <a:endParaRPr lang="ru-RU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151</a:t>
            </a:fld>
            <a:endParaRPr lang="ru-RU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152</a:t>
            </a:fld>
            <a:endParaRPr lang="ru-RU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153</a:t>
            </a:fld>
            <a:endParaRPr lang="ru-RU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154</a:t>
            </a:fld>
            <a:endParaRPr lang="ru-RU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155</a:t>
            </a:fld>
            <a:endParaRPr lang="ru-RU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156</a:t>
            </a:fld>
            <a:endParaRPr lang="ru-RU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157</a:t>
            </a:fld>
            <a:endParaRPr lang="ru-RU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158</a:t>
            </a:fld>
            <a:endParaRPr lang="ru-RU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159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160</a:t>
            </a:fld>
            <a:endParaRPr lang="ru-RU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161</a:t>
            </a:fld>
            <a:endParaRPr lang="ru-RU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162</a:t>
            </a:fld>
            <a:endParaRPr lang="ru-RU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163</a:t>
            </a:fld>
            <a:endParaRPr lang="ru-RU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164</a:t>
            </a:fld>
            <a:endParaRPr lang="ru-RU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165</a:t>
            </a:fld>
            <a:endParaRPr lang="ru-RU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166</a:t>
            </a:fld>
            <a:endParaRPr lang="ru-RU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167</a:t>
            </a:fld>
            <a:endParaRPr lang="ru-RU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168</a:t>
            </a:fld>
            <a:endParaRPr lang="ru-RU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169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170</a:t>
            </a:fld>
            <a:endParaRPr lang="ru-RU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171</a:t>
            </a:fld>
            <a:endParaRPr lang="ru-RU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172</a:t>
            </a:fld>
            <a:endParaRPr lang="ru-RU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173</a:t>
            </a:fld>
            <a:endParaRPr lang="ru-RU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174</a:t>
            </a:fld>
            <a:endParaRPr lang="ru-RU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175</a:t>
            </a:fld>
            <a:endParaRPr lang="ru-RU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176</a:t>
            </a:fld>
            <a:endParaRPr lang="ru-RU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177</a:t>
            </a:fld>
            <a:endParaRPr lang="ru-RU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178</a:t>
            </a:fld>
            <a:endParaRPr lang="ru-RU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179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180</a:t>
            </a:fld>
            <a:endParaRPr lang="ru-RU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181</a:t>
            </a:fld>
            <a:endParaRPr lang="ru-RU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182</a:t>
            </a:fld>
            <a:endParaRPr lang="ru-RU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183</a:t>
            </a:fld>
            <a:endParaRPr lang="ru-RU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184</a:t>
            </a:fld>
            <a:endParaRPr lang="ru-RU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185</a:t>
            </a:fld>
            <a:endParaRPr lang="ru-RU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186</a:t>
            </a:fld>
            <a:endParaRPr lang="ru-RU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187</a:t>
            </a:fld>
            <a:endParaRPr lang="ru-RU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188</a:t>
            </a:fld>
            <a:endParaRPr lang="ru-RU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189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190</a:t>
            </a:fld>
            <a:endParaRPr lang="ru-RU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191</a:t>
            </a:fld>
            <a:endParaRPr lang="ru-RU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192</a:t>
            </a:fld>
            <a:endParaRPr lang="ru-RU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193</a:t>
            </a:fld>
            <a:endParaRPr lang="ru-RU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194</a:t>
            </a:fld>
            <a:endParaRPr lang="ru-RU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195</a:t>
            </a:fld>
            <a:endParaRPr lang="ru-RU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196</a:t>
            </a:fld>
            <a:endParaRPr lang="ru-RU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197</a:t>
            </a:fld>
            <a:endParaRPr lang="ru-RU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198</a:t>
            </a:fld>
            <a:endParaRPr lang="ru-RU"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199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200</a:t>
            </a:fld>
            <a:endParaRPr lang="ru-RU"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201</a:t>
            </a:fld>
            <a:endParaRPr lang="ru-RU"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202</a:t>
            </a:fld>
            <a:endParaRPr lang="ru-RU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203</a:t>
            </a:fld>
            <a:endParaRPr lang="ru-RU"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204</a:t>
            </a:fld>
            <a:endParaRPr lang="ru-RU"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205</a:t>
            </a:fld>
            <a:endParaRPr lang="ru-RU"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206</a:t>
            </a:fld>
            <a:endParaRPr lang="ru-RU"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207</a:t>
            </a:fld>
            <a:endParaRPr lang="ru-RU"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208</a:t>
            </a:fld>
            <a:endParaRPr lang="ru-RU"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209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210</a:t>
            </a:fld>
            <a:endParaRPr lang="ru-RU"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211</a:t>
            </a:fld>
            <a:endParaRPr lang="ru-RU"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212</a:t>
            </a:fld>
            <a:endParaRPr lang="ru-RU"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213</a:t>
            </a:fld>
            <a:endParaRPr lang="ru-RU"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214</a:t>
            </a:fld>
            <a:endParaRPr lang="ru-RU"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215</a:t>
            </a:fld>
            <a:endParaRPr lang="ru-RU"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216</a:t>
            </a:fld>
            <a:endParaRPr lang="ru-RU"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217</a:t>
            </a:fld>
            <a:endParaRPr lang="ru-RU"/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218</a:t>
            </a:fld>
            <a:endParaRPr lang="ru-RU"/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219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220</a:t>
            </a:fld>
            <a:endParaRPr lang="ru-RU"/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221</a:t>
            </a:fld>
            <a:endParaRPr lang="ru-RU"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222</a:t>
            </a:fld>
            <a:endParaRPr lang="ru-RU"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223</a:t>
            </a:fld>
            <a:endParaRPr lang="ru-RU"/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224</a:t>
            </a:fld>
            <a:endParaRPr lang="ru-RU"/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225</a:t>
            </a:fld>
            <a:endParaRPr lang="ru-RU"/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226</a:t>
            </a:fld>
            <a:endParaRPr lang="ru-RU"/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227</a:t>
            </a:fld>
            <a:endParaRPr lang="ru-RU"/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228</a:t>
            </a:fld>
            <a:endParaRPr lang="ru-RU"/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229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230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9C2D9-9A4E-45D2-ABA3-A7525F01D2C9}" type="slidenum">
              <a:rPr lang="ru-RU" smtClean="0"/>
              <a:pPr>
                <a:defRPr/>
              </a:pPr>
              <a:t>99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AFD47-03BE-490F-B5E1-E649C598F7D2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31.png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4.wav"/><Relationship Id="rId11" Type="http://schemas.openxmlformats.org/officeDocument/2006/relationships/image" Target="../media/image29.png"/><Relationship Id="rId5" Type="http://schemas.openxmlformats.org/officeDocument/2006/relationships/audio" Target="../media/audio33.wav"/><Relationship Id="rId10" Type="http://schemas.openxmlformats.org/officeDocument/2006/relationships/image" Target="../media/image28.png"/><Relationship Id="rId4" Type="http://schemas.openxmlformats.org/officeDocument/2006/relationships/audio" Target="../media/audio32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5" Type="http://schemas.openxmlformats.org/officeDocument/2006/relationships/image" Target="../media/image27.png"/><Relationship Id="rId4" Type="http://schemas.openxmlformats.org/officeDocument/2006/relationships/image" Target="../media/image57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5" Type="http://schemas.openxmlformats.org/officeDocument/2006/relationships/image" Target="../media/image31.png"/><Relationship Id="rId4" Type="http://schemas.openxmlformats.org/officeDocument/2006/relationships/image" Target="../media/image57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5" Type="http://schemas.openxmlformats.org/officeDocument/2006/relationships/image" Target="../media/image28.png"/><Relationship Id="rId4" Type="http://schemas.openxmlformats.org/officeDocument/2006/relationships/image" Target="../media/image57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8.wav"/><Relationship Id="rId5" Type="http://schemas.openxmlformats.org/officeDocument/2006/relationships/image" Target="../media/image35.png"/><Relationship Id="rId4" Type="http://schemas.openxmlformats.org/officeDocument/2006/relationships/audio" Target="../media/audio43.wav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28.png"/><Relationship Id="rId3" Type="http://schemas.openxmlformats.org/officeDocument/2006/relationships/audio" Target="../media/audio34.wav"/><Relationship Id="rId7" Type="http://schemas.openxmlformats.org/officeDocument/2006/relationships/audio" Target="../media/audio32.wav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1.wav"/><Relationship Id="rId11" Type="http://schemas.openxmlformats.org/officeDocument/2006/relationships/image" Target="../media/image32.png"/><Relationship Id="rId5" Type="http://schemas.openxmlformats.org/officeDocument/2006/relationships/audio" Target="../media/audio36.wav"/><Relationship Id="rId10" Type="http://schemas.openxmlformats.org/officeDocument/2006/relationships/image" Target="../media/image31.png"/><Relationship Id="rId4" Type="http://schemas.openxmlformats.org/officeDocument/2006/relationships/audio" Target="../media/audio35.wav"/><Relationship Id="rId9" Type="http://schemas.openxmlformats.org/officeDocument/2006/relationships/image" Target="../media/image30.png"/><Relationship Id="rId14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4" Type="http://schemas.openxmlformats.org/officeDocument/2006/relationships/image" Target="../media/image3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5" Type="http://schemas.openxmlformats.org/officeDocument/2006/relationships/image" Target="../media/image57.png"/><Relationship Id="rId4" Type="http://schemas.openxmlformats.org/officeDocument/2006/relationships/image" Target="../media/image36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5" Type="http://schemas.openxmlformats.org/officeDocument/2006/relationships/image" Target="../media/image38.png"/><Relationship Id="rId4" Type="http://schemas.openxmlformats.org/officeDocument/2006/relationships/image" Target="../media/image57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5" Type="http://schemas.openxmlformats.org/officeDocument/2006/relationships/image" Target="../media/image37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36.png"/><Relationship Id="rId3" Type="http://schemas.openxmlformats.org/officeDocument/2006/relationships/audio" Target="../media/audio37.wav"/><Relationship Id="rId7" Type="http://schemas.openxmlformats.org/officeDocument/2006/relationships/audio" Target="../media/audio41.wav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11" Type="http://schemas.openxmlformats.org/officeDocument/2006/relationships/audio" Target="../media/audio43.wav"/><Relationship Id="rId5" Type="http://schemas.openxmlformats.org/officeDocument/2006/relationships/audio" Target="../media/audio39.wav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audio" Target="../media/audio38.wav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audio" Target="../media/audio38.wav"/><Relationship Id="rId4" Type="http://schemas.openxmlformats.org/officeDocument/2006/relationships/image" Target="../media/image3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3.wav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4" Type="http://schemas.openxmlformats.org/officeDocument/2006/relationships/image" Target="../media/image62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audio" Target="../media/audio43.wav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8.wav"/><Relationship Id="rId5" Type="http://schemas.openxmlformats.org/officeDocument/2006/relationships/image" Target="../media/image35.png"/><Relationship Id="rId4" Type="http://schemas.openxmlformats.org/officeDocument/2006/relationships/audio" Target="../media/audio43.wav"/><Relationship Id="rId9" Type="http://schemas.openxmlformats.org/officeDocument/2006/relationships/image" Target="../media/image3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5" Type="http://schemas.openxmlformats.org/officeDocument/2006/relationships/image" Target="../media/image34.png"/><Relationship Id="rId4" Type="http://schemas.openxmlformats.org/officeDocument/2006/relationships/image" Target="../media/image57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4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5" Type="http://schemas.openxmlformats.org/officeDocument/2006/relationships/image" Target="../media/image40.png"/><Relationship Id="rId4" Type="http://schemas.openxmlformats.org/officeDocument/2006/relationships/image" Target="../media/image63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image" Target="../media/image34.png"/><Relationship Id="rId3" Type="http://schemas.openxmlformats.org/officeDocument/2006/relationships/audio" Target="../media/audio40.wav"/><Relationship Id="rId7" Type="http://schemas.openxmlformats.org/officeDocument/2006/relationships/audio" Target="../media/audio38.wav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7.wav"/><Relationship Id="rId11" Type="http://schemas.openxmlformats.org/officeDocument/2006/relationships/image" Target="../media/image35.png"/><Relationship Id="rId5" Type="http://schemas.openxmlformats.org/officeDocument/2006/relationships/audio" Target="../media/audio42.wav"/><Relationship Id="rId15" Type="http://schemas.openxmlformats.org/officeDocument/2006/relationships/image" Target="../media/image37.png"/><Relationship Id="rId10" Type="http://schemas.openxmlformats.org/officeDocument/2006/relationships/audio" Target="../media/audio43.wav"/><Relationship Id="rId4" Type="http://schemas.openxmlformats.org/officeDocument/2006/relationships/audio" Target="../media/audio41.wav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4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5" Type="http://schemas.openxmlformats.org/officeDocument/2006/relationships/image" Target="../media/image42.png"/><Relationship Id="rId4" Type="http://schemas.openxmlformats.org/officeDocument/2006/relationships/image" Target="../media/image57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5" Type="http://schemas.openxmlformats.org/officeDocument/2006/relationships/image" Target="../media/image43.png"/><Relationship Id="rId4" Type="http://schemas.openxmlformats.org/officeDocument/2006/relationships/image" Target="../media/image57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5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5" Type="http://schemas.openxmlformats.org/officeDocument/2006/relationships/image" Target="../media/image39.png"/><Relationship Id="rId4" Type="http://schemas.openxmlformats.org/officeDocument/2006/relationships/image" Target="../media/image57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audio" Target="../media/audio48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7.wav"/><Relationship Id="rId11" Type="http://schemas.openxmlformats.org/officeDocument/2006/relationships/image" Target="../media/image41.png"/><Relationship Id="rId5" Type="http://schemas.openxmlformats.org/officeDocument/2006/relationships/audio" Target="../media/audio46.wav"/><Relationship Id="rId10" Type="http://schemas.openxmlformats.org/officeDocument/2006/relationships/image" Target="../media/image40.png"/><Relationship Id="rId4" Type="http://schemas.openxmlformats.org/officeDocument/2006/relationships/audio" Target="../media/audio45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5" Type="http://schemas.openxmlformats.org/officeDocument/2006/relationships/image" Target="../media/image41.png"/><Relationship Id="rId4" Type="http://schemas.openxmlformats.org/officeDocument/2006/relationships/image" Target="../media/image60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4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audio" Target="../media/audio45.wav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4.wav"/><Relationship Id="rId5" Type="http://schemas.openxmlformats.org/officeDocument/2006/relationships/image" Target="../media/image44.png"/><Relationship Id="rId4" Type="http://schemas.openxmlformats.org/officeDocument/2006/relationships/image" Target="../media/image64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19.&#1055;&#1088;&#1086;&#1076;&#1091;&#1082;&#1090;&#1099;\die_Sussigkeiten.wav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65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Relationship Id="rId5" Type="http://schemas.openxmlformats.org/officeDocument/2006/relationships/image" Target="../media/image47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image" Target="../media/image44.png"/><Relationship Id="rId3" Type="http://schemas.openxmlformats.org/officeDocument/2006/relationships/audio" Target="../media/audio47.wav"/><Relationship Id="rId7" Type="http://schemas.openxmlformats.org/officeDocument/2006/relationships/audio" Target="../media/audio45.wav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4.wav"/><Relationship Id="rId11" Type="http://schemas.openxmlformats.org/officeDocument/2006/relationships/image" Target="../media/image42.png"/><Relationship Id="rId5" Type="http://schemas.openxmlformats.org/officeDocument/2006/relationships/audio" Target="../media/audio49.wav"/><Relationship Id="rId10" Type="http://schemas.openxmlformats.org/officeDocument/2006/relationships/image" Target="../media/image40.png"/><Relationship Id="rId4" Type="http://schemas.openxmlformats.org/officeDocument/2006/relationships/audio" Target="../media/audio48.wav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4.wav"/><Relationship Id="rId5" Type="http://schemas.openxmlformats.org/officeDocument/2006/relationships/image" Target="../media/image48.png"/><Relationship Id="rId4" Type="http://schemas.openxmlformats.org/officeDocument/2006/relationships/image" Target="../media/image66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5.wav"/><Relationship Id="rId5" Type="http://schemas.openxmlformats.org/officeDocument/2006/relationships/image" Target="../media/image45.png"/><Relationship Id="rId4" Type="http://schemas.openxmlformats.org/officeDocument/2006/relationships/image" Target="../media/image67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5.wav"/><Relationship Id="rId5" Type="http://schemas.openxmlformats.org/officeDocument/2006/relationships/image" Target="../media/image49.png"/><Relationship Id="rId4" Type="http://schemas.openxmlformats.org/officeDocument/2006/relationships/image" Target="../media/image68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image" Target="../media/image49.png"/><Relationship Id="rId3" Type="http://schemas.openxmlformats.org/officeDocument/2006/relationships/audio" Target="../media/audio50.wav"/><Relationship Id="rId7" Type="http://schemas.openxmlformats.org/officeDocument/2006/relationships/audio" Target="../media/audio54.wav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11" Type="http://schemas.openxmlformats.org/officeDocument/2006/relationships/image" Target="../media/image47.png"/><Relationship Id="rId5" Type="http://schemas.openxmlformats.org/officeDocument/2006/relationships/audio" Target="../media/audio52.wav"/><Relationship Id="rId10" Type="http://schemas.openxmlformats.org/officeDocument/2006/relationships/image" Target="../media/image46.png"/><Relationship Id="rId4" Type="http://schemas.openxmlformats.org/officeDocument/2006/relationships/audio" Target="../media/audio51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0.wav"/><Relationship Id="rId5" Type="http://schemas.openxmlformats.org/officeDocument/2006/relationships/image" Target="../media/image46.png"/><Relationship Id="rId4" Type="http://schemas.openxmlformats.org/officeDocument/2006/relationships/image" Target="../media/image69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8.wav"/><Relationship Id="rId6" Type="http://schemas.openxmlformats.org/officeDocument/2006/relationships/image" Target="../media/image54.png"/><Relationship Id="rId5" Type="http://schemas.openxmlformats.org/officeDocument/2006/relationships/audio" Target="../media/audio53.wav"/><Relationship Id="rId4" Type="http://schemas.openxmlformats.org/officeDocument/2006/relationships/image" Target="../media/image60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audio" Target="../media/audio53.wav"/><Relationship Id="rId4" Type="http://schemas.openxmlformats.org/officeDocument/2006/relationships/image" Target="../media/image5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6.wav"/><Relationship Id="rId5" Type="http://schemas.openxmlformats.org/officeDocument/2006/relationships/image" Target="../media/image52.png"/><Relationship Id="rId4" Type="http://schemas.openxmlformats.org/officeDocument/2006/relationships/image" Target="../media/image66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image" Target="../media/image49.png"/><Relationship Id="rId3" Type="http://schemas.openxmlformats.org/officeDocument/2006/relationships/audio" Target="../media/audio53.wav"/><Relationship Id="rId7" Type="http://schemas.openxmlformats.org/officeDocument/2006/relationships/audio" Target="../media/audio51.wav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0.wav"/><Relationship Id="rId11" Type="http://schemas.openxmlformats.org/officeDocument/2006/relationships/image" Target="../media/image47.png"/><Relationship Id="rId5" Type="http://schemas.openxmlformats.org/officeDocument/2006/relationships/audio" Target="../media/audio55.wav"/><Relationship Id="rId10" Type="http://schemas.openxmlformats.org/officeDocument/2006/relationships/image" Target="../media/image46.png"/><Relationship Id="rId4" Type="http://schemas.openxmlformats.org/officeDocument/2006/relationships/audio" Target="../media/audio54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0.wav"/><Relationship Id="rId5" Type="http://schemas.openxmlformats.org/officeDocument/2006/relationships/image" Target="../media/image55.png"/><Relationship Id="rId4" Type="http://schemas.openxmlformats.org/officeDocument/2006/relationships/image" Target="../media/image70.pn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audio" Target="../media/audio53.wav"/><Relationship Id="rId4" Type="http://schemas.openxmlformats.org/officeDocument/2006/relationships/image" Target="../media/image5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7.wav"/><Relationship Id="rId5" Type="http://schemas.openxmlformats.org/officeDocument/2006/relationships/image" Target="../media/image51.png"/><Relationship Id="rId4" Type="http://schemas.openxmlformats.org/officeDocument/2006/relationships/image" Target="../media/image66.pn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3.wa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audio" Target="../media/audio53.wav"/><Relationship Id="rId4" Type="http://schemas.openxmlformats.org/officeDocument/2006/relationships/image" Target="../media/image5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19.&#1055;&#1088;&#1086;&#1076;&#1091;&#1082;&#1090;&#1099;\die_Kartoffeln.wav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78.xml"/><Relationship Id="rId7" Type="http://schemas.openxmlformats.org/officeDocument/2006/relationships/image" Target="../media/image1.pn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79.xml"/><Relationship Id="rId7" Type="http://schemas.openxmlformats.org/officeDocument/2006/relationships/image" Target="../media/image1.pn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71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audio" Target="../media/audio56.wav"/><Relationship Id="rId7" Type="http://schemas.openxmlformats.org/officeDocument/2006/relationships/audio" Target="../media/audio60.wav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9.wav"/><Relationship Id="rId11" Type="http://schemas.openxmlformats.org/officeDocument/2006/relationships/audio" Target="../media/audio53.wav"/><Relationship Id="rId5" Type="http://schemas.openxmlformats.org/officeDocument/2006/relationships/audio" Target="../media/audio58.wav"/><Relationship Id="rId10" Type="http://schemas.openxmlformats.org/officeDocument/2006/relationships/image" Target="../media/image53.png"/><Relationship Id="rId4" Type="http://schemas.openxmlformats.org/officeDocument/2006/relationships/audio" Target="../media/audio57.wav"/><Relationship Id="rId9" Type="http://schemas.openxmlformats.org/officeDocument/2006/relationships/image" Target="../media/image52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80.xml"/><Relationship Id="rId7" Type="http://schemas.openxmlformats.org/officeDocument/2006/relationships/image" Target="../media/image1.pn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72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81.xml"/><Relationship Id="rId7" Type="http://schemas.openxmlformats.org/officeDocument/2006/relationships/image" Target="../media/image1.pn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73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82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74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83.xml"/><Relationship Id="rId7" Type="http://schemas.openxmlformats.org/officeDocument/2006/relationships/image" Target="../media/image1.png"/><Relationship Id="rId12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75.png"/><Relationship Id="rId11" Type="http://schemas.openxmlformats.org/officeDocument/2006/relationships/image" Target="../media/image5.png"/><Relationship Id="rId5" Type="http://schemas.openxmlformats.org/officeDocument/2006/relationships/audio" Target="../media/audio67.wav"/><Relationship Id="rId10" Type="http://schemas.openxmlformats.org/officeDocument/2006/relationships/image" Target="../media/image4.png"/><Relationship Id="rId4" Type="http://schemas.openxmlformats.org/officeDocument/2006/relationships/audio" Target="../media/audio66.wav"/><Relationship Id="rId9" Type="http://schemas.openxmlformats.org/officeDocument/2006/relationships/image" Target="../media/image3.pn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3" Type="http://schemas.openxmlformats.org/officeDocument/2006/relationships/notesSlide" Target="../notesSlides/notesSlide184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76.png"/><Relationship Id="rId11" Type="http://schemas.openxmlformats.org/officeDocument/2006/relationships/audio" Target="../media/audio17.wav"/><Relationship Id="rId5" Type="http://schemas.openxmlformats.org/officeDocument/2006/relationships/audio" Target="../media/audio67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9.jpe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3" Type="http://schemas.openxmlformats.org/officeDocument/2006/relationships/notesSlide" Target="../notesSlides/notesSlide185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77.png"/><Relationship Id="rId11" Type="http://schemas.openxmlformats.org/officeDocument/2006/relationships/audio" Target="../media/audio17.wav"/><Relationship Id="rId5" Type="http://schemas.openxmlformats.org/officeDocument/2006/relationships/audio" Target="../media/audio67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9.jpe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3" Type="http://schemas.openxmlformats.org/officeDocument/2006/relationships/notesSlide" Target="../notesSlides/notesSlide186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1.wav"/><Relationship Id="rId6" Type="http://schemas.openxmlformats.org/officeDocument/2006/relationships/image" Target="../media/image78.png"/><Relationship Id="rId11" Type="http://schemas.openxmlformats.org/officeDocument/2006/relationships/audio" Target="../media/audio17.wav"/><Relationship Id="rId5" Type="http://schemas.openxmlformats.org/officeDocument/2006/relationships/audio" Target="../media/audio67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9.jpe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187.xml"/><Relationship Id="rId7" Type="http://schemas.openxmlformats.org/officeDocument/2006/relationships/image" Target="../media/image7.png"/><Relationship Id="rId12" Type="http://schemas.openxmlformats.org/officeDocument/2006/relationships/audio" Target="../media/audio18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79.png"/><Relationship Id="rId11" Type="http://schemas.openxmlformats.org/officeDocument/2006/relationships/image" Target="../media/image17.png"/><Relationship Id="rId5" Type="http://schemas.openxmlformats.org/officeDocument/2006/relationships/audio" Target="../media/audio67.wav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188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80.png"/><Relationship Id="rId11" Type="http://schemas.openxmlformats.org/officeDocument/2006/relationships/audio" Target="../media/audio17.wav"/><Relationship Id="rId5" Type="http://schemas.openxmlformats.org/officeDocument/2006/relationships/audio" Target="../media/audio67.wav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3" Type="http://schemas.openxmlformats.org/officeDocument/2006/relationships/notesSlide" Target="../notesSlides/notesSlide189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81.png"/><Relationship Id="rId11" Type="http://schemas.openxmlformats.org/officeDocument/2006/relationships/audio" Target="../media/audio17.wav"/><Relationship Id="rId5" Type="http://schemas.openxmlformats.org/officeDocument/2006/relationships/audio" Target="../media/audio67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66.wav"/><Relationship Id="rId9" Type="http://schemas.openxmlformats.org/officeDocument/2006/relationships/image" Target="../media/image9.png"/><Relationship Id="rId1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.png"/><Relationship Id="rId3" Type="http://schemas.openxmlformats.org/officeDocument/2006/relationships/audio" Target="../media/audio59.wav"/><Relationship Id="rId7" Type="http://schemas.openxmlformats.org/officeDocument/2006/relationships/audio" Target="../media/audio58.wav"/><Relationship Id="rId12" Type="http://schemas.openxmlformats.org/officeDocument/2006/relationships/audio" Target="../media/audio5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7.wav"/><Relationship Id="rId11" Type="http://schemas.openxmlformats.org/officeDocument/2006/relationships/image" Target="../media/image52.png"/><Relationship Id="rId5" Type="http://schemas.openxmlformats.org/officeDocument/2006/relationships/audio" Target="../media/audio56.wav"/><Relationship Id="rId10" Type="http://schemas.openxmlformats.org/officeDocument/2006/relationships/image" Target="../media/image51.png"/><Relationship Id="rId4" Type="http://schemas.openxmlformats.org/officeDocument/2006/relationships/audio" Target="../media/audio60.wav"/><Relationship Id="rId9" Type="http://schemas.openxmlformats.org/officeDocument/2006/relationships/image" Target="../media/image55.png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90.xml"/><Relationship Id="rId7" Type="http://schemas.openxmlformats.org/officeDocument/2006/relationships/audio" Target="../media/audio21.wav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82.png"/><Relationship Id="rId11" Type="http://schemas.openxmlformats.org/officeDocument/2006/relationships/audio" Target="../media/audio23.wav"/><Relationship Id="rId5" Type="http://schemas.openxmlformats.org/officeDocument/2006/relationships/audio" Target="../media/audio67.wav"/><Relationship Id="rId10" Type="http://schemas.openxmlformats.org/officeDocument/2006/relationships/image" Target="../media/image18.png"/><Relationship Id="rId4" Type="http://schemas.openxmlformats.org/officeDocument/2006/relationships/audio" Target="../media/audio66.wav"/><Relationship Id="rId9" Type="http://schemas.openxmlformats.org/officeDocument/2006/relationships/audio" Target="../media/audio22.wav"/><Relationship Id="rId14" Type="http://schemas.openxmlformats.org/officeDocument/2006/relationships/image" Target="../media/image10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91.xml"/><Relationship Id="rId7" Type="http://schemas.openxmlformats.org/officeDocument/2006/relationships/audio" Target="../media/audio21.wav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83.png"/><Relationship Id="rId11" Type="http://schemas.openxmlformats.org/officeDocument/2006/relationships/audio" Target="../media/audio23.wav"/><Relationship Id="rId5" Type="http://schemas.openxmlformats.org/officeDocument/2006/relationships/audio" Target="../media/audio67.wav"/><Relationship Id="rId10" Type="http://schemas.openxmlformats.org/officeDocument/2006/relationships/image" Target="../media/image18.png"/><Relationship Id="rId4" Type="http://schemas.openxmlformats.org/officeDocument/2006/relationships/audio" Target="../media/audio66.wav"/><Relationship Id="rId9" Type="http://schemas.openxmlformats.org/officeDocument/2006/relationships/audio" Target="../media/audio22.wav"/><Relationship Id="rId14" Type="http://schemas.openxmlformats.org/officeDocument/2006/relationships/image" Target="../media/image10.pn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92.xml"/><Relationship Id="rId7" Type="http://schemas.openxmlformats.org/officeDocument/2006/relationships/audio" Target="../media/audio21.wav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19.&#1055;&#1088;&#1086;&#1076;&#1091;&#1082;&#1090;&#1099;\die_Schokolade.wav" TargetMode="External"/><Relationship Id="rId6" Type="http://schemas.openxmlformats.org/officeDocument/2006/relationships/image" Target="../media/image84.png"/><Relationship Id="rId11" Type="http://schemas.openxmlformats.org/officeDocument/2006/relationships/audio" Target="../media/audio23.wav"/><Relationship Id="rId5" Type="http://schemas.openxmlformats.org/officeDocument/2006/relationships/audio" Target="../media/audio67.wav"/><Relationship Id="rId10" Type="http://schemas.openxmlformats.org/officeDocument/2006/relationships/image" Target="../media/image18.png"/><Relationship Id="rId4" Type="http://schemas.openxmlformats.org/officeDocument/2006/relationships/audio" Target="../media/audio66.wav"/><Relationship Id="rId9" Type="http://schemas.openxmlformats.org/officeDocument/2006/relationships/audio" Target="../media/audio22.wav"/><Relationship Id="rId14" Type="http://schemas.openxmlformats.org/officeDocument/2006/relationships/image" Target="../media/image10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93.xml"/><Relationship Id="rId7" Type="http://schemas.openxmlformats.org/officeDocument/2006/relationships/audio" Target="../media/audio21.wav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85.png"/><Relationship Id="rId11" Type="http://schemas.openxmlformats.org/officeDocument/2006/relationships/audio" Target="../media/audio23.wav"/><Relationship Id="rId5" Type="http://schemas.openxmlformats.org/officeDocument/2006/relationships/audio" Target="../media/audio67.wav"/><Relationship Id="rId10" Type="http://schemas.openxmlformats.org/officeDocument/2006/relationships/image" Target="../media/image18.png"/><Relationship Id="rId4" Type="http://schemas.openxmlformats.org/officeDocument/2006/relationships/audio" Target="../media/audio66.wav"/><Relationship Id="rId9" Type="http://schemas.openxmlformats.org/officeDocument/2006/relationships/audio" Target="../media/audio22.wav"/><Relationship Id="rId14" Type="http://schemas.openxmlformats.org/officeDocument/2006/relationships/image" Target="../media/image10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94.xml"/><Relationship Id="rId7" Type="http://schemas.openxmlformats.org/officeDocument/2006/relationships/audio" Target="../media/audio21.wav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86.png"/><Relationship Id="rId11" Type="http://schemas.openxmlformats.org/officeDocument/2006/relationships/audio" Target="../media/audio23.wav"/><Relationship Id="rId5" Type="http://schemas.openxmlformats.org/officeDocument/2006/relationships/audio" Target="../media/audio67.wav"/><Relationship Id="rId10" Type="http://schemas.openxmlformats.org/officeDocument/2006/relationships/image" Target="../media/image18.png"/><Relationship Id="rId4" Type="http://schemas.openxmlformats.org/officeDocument/2006/relationships/audio" Target="../media/audio66.wav"/><Relationship Id="rId9" Type="http://schemas.openxmlformats.org/officeDocument/2006/relationships/audio" Target="../media/audio22.wav"/><Relationship Id="rId14" Type="http://schemas.openxmlformats.org/officeDocument/2006/relationships/image" Target="../media/image10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195.xml"/><Relationship Id="rId7" Type="http://schemas.openxmlformats.org/officeDocument/2006/relationships/image" Target="../media/image21.png"/><Relationship Id="rId12" Type="http://schemas.openxmlformats.org/officeDocument/2006/relationships/audio" Target="../media/audio27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6" Type="http://schemas.openxmlformats.org/officeDocument/2006/relationships/image" Target="../media/image87.png"/><Relationship Id="rId11" Type="http://schemas.openxmlformats.org/officeDocument/2006/relationships/image" Target="../media/image23.png"/><Relationship Id="rId5" Type="http://schemas.openxmlformats.org/officeDocument/2006/relationships/audio" Target="../media/audio67.wav"/><Relationship Id="rId15" Type="http://schemas.openxmlformats.org/officeDocument/2006/relationships/image" Target="../media/image26.png"/><Relationship Id="rId10" Type="http://schemas.openxmlformats.org/officeDocument/2006/relationships/audio" Target="../media/audio30.wav"/><Relationship Id="rId4" Type="http://schemas.openxmlformats.org/officeDocument/2006/relationships/audio" Target="../media/audio66.wav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7.wav"/><Relationship Id="rId3" Type="http://schemas.openxmlformats.org/officeDocument/2006/relationships/notesSlide" Target="../notesSlides/notesSlide196.xml"/><Relationship Id="rId7" Type="http://schemas.openxmlformats.org/officeDocument/2006/relationships/audio" Target="../media/audio26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audio" Target="../media/audio28.wav"/><Relationship Id="rId6" Type="http://schemas.openxmlformats.org/officeDocument/2006/relationships/image" Target="../media/image88.png"/><Relationship Id="rId11" Type="http://schemas.openxmlformats.org/officeDocument/2006/relationships/audio" Target="../media/audio30.wav"/><Relationship Id="rId5" Type="http://schemas.openxmlformats.org/officeDocument/2006/relationships/audio" Target="../media/audio67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66.wav"/><Relationship Id="rId9" Type="http://schemas.openxmlformats.org/officeDocument/2006/relationships/audio" Target="../media/audio25.wav"/><Relationship Id="rId14" Type="http://schemas.openxmlformats.org/officeDocument/2006/relationships/image" Target="../media/image24.pn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7.wav"/><Relationship Id="rId3" Type="http://schemas.openxmlformats.org/officeDocument/2006/relationships/notesSlide" Target="../notesSlides/notesSlide197.xml"/><Relationship Id="rId7" Type="http://schemas.openxmlformats.org/officeDocument/2006/relationships/audio" Target="../media/audio26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audio" Target="../media/audio68.wav"/><Relationship Id="rId6" Type="http://schemas.openxmlformats.org/officeDocument/2006/relationships/image" Target="../media/image89.png"/><Relationship Id="rId11" Type="http://schemas.openxmlformats.org/officeDocument/2006/relationships/audio" Target="../media/audio30.wav"/><Relationship Id="rId5" Type="http://schemas.openxmlformats.org/officeDocument/2006/relationships/audio" Target="../media/audio67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66.wav"/><Relationship Id="rId9" Type="http://schemas.openxmlformats.org/officeDocument/2006/relationships/audio" Target="../media/audio25.wav"/><Relationship Id="rId14" Type="http://schemas.openxmlformats.org/officeDocument/2006/relationships/image" Target="../media/image24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7.wav"/><Relationship Id="rId3" Type="http://schemas.openxmlformats.org/officeDocument/2006/relationships/notesSlide" Target="../notesSlides/notesSlide198.xml"/><Relationship Id="rId7" Type="http://schemas.openxmlformats.org/officeDocument/2006/relationships/audio" Target="../media/audio26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audio" Target="../media/audio29.wav"/><Relationship Id="rId6" Type="http://schemas.openxmlformats.org/officeDocument/2006/relationships/image" Target="../media/image90.png"/><Relationship Id="rId11" Type="http://schemas.openxmlformats.org/officeDocument/2006/relationships/audio" Target="../media/audio30.wav"/><Relationship Id="rId5" Type="http://schemas.openxmlformats.org/officeDocument/2006/relationships/audio" Target="../media/audio67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66.wav"/><Relationship Id="rId9" Type="http://schemas.openxmlformats.org/officeDocument/2006/relationships/audio" Target="../media/audio25.wav"/><Relationship Id="rId14" Type="http://schemas.openxmlformats.org/officeDocument/2006/relationships/image" Target="../media/image24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7.wav"/><Relationship Id="rId3" Type="http://schemas.openxmlformats.org/officeDocument/2006/relationships/notesSlide" Target="../notesSlides/notesSlide199.xml"/><Relationship Id="rId7" Type="http://schemas.openxmlformats.org/officeDocument/2006/relationships/audio" Target="../media/audio26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audio" Target="../media/audio24.wav"/><Relationship Id="rId6" Type="http://schemas.openxmlformats.org/officeDocument/2006/relationships/image" Target="../media/image91.png"/><Relationship Id="rId11" Type="http://schemas.openxmlformats.org/officeDocument/2006/relationships/audio" Target="../media/audio30.wav"/><Relationship Id="rId5" Type="http://schemas.openxmlformats.org/officeDocument/2006/relationships/audio" Target="../media/audio67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66.wav"/><Relationship Id="rId9" Type="http://schemas.openxmlformats.org/officeDocument/2006/relationships/audio" Target="../media/audio25.wav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openxmlformats.org/officeDocument/2006/relationships/image" Target="../media/image2.png"/><Relationship Id="rId4" Type="http://schemas.openxmlformats.org/officeDocument/2006/relationships/audio" Target="../media/audio3.wav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200.xml"/><Relationship Id="rId7" Type="http://schemas.openxmlformats.org/officeDocument/2006/relationships/audio" Target="../media/audio26.wav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6" Type="http://schemas.openxmlformats.org/officeDocument/2006/relationships/image" Target="../media/image92.png"/><Relationship Id="rId11" Type="http://schemas.openxmlformats.org/officeDocument/2006/relationships/audio" Target="../media/audio30.wav"/><Relationship Id="rId5" Type="http://schemas.openxmlformats.org/officeDocument/2006/relationships/audio" Target="../media/audio67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audio" Target="../media/audio66.wav"/><Relationship Id="rId9" Type="http://schemas.openxmlformats.org/officeDocument/2006/relationships/audio" Target="../media/audio25.wav"/><Relationship Id="rId14" Type="http://schemas.openxmlformats.org/officeDocument/2006/relationships/image" Target="../media/image25.pn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6" Type="http://schemas.openxmlformats.org/officeDocument/2006/relationships/image" Target="../media/image93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2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6" Type="http://schemas.openxmlformats.org/officeDocument/2006/relationships/image" Target="../media/image94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6" Type="http://schemas.openxmlformats.org/officeDocument/2006/relationships/image" Target="../media/image95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4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6" Type="http://schemas.openxmlformats.org/officeDocument/2006/relationships/image" Target="../media/image96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5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6" Type="http://schemas.openxmlformats.org/officeDocument/2006/relationships/image" Target="../media/image97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6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6" Type="http://schemas.openxmlformats.org/officeDocument/2006/relationships/image" Target="../media/image98.png"/><Relationship Id="rId11" Type="http://schemas.openxmlformats.org/officeDocument/2006/relationships/image" Target="../media/image31.png"/><Relationship Id="rId5" Type="http://schemas.openxmlformats.org/officeDocument/2006/relationships/audio" Target="../media/audio67.wav"/><Relationship Id="rId10" Type="http://schemas.openxmlformats.org/officeDocument/2006/relationships/image" Target="../media/image30.png"/><Relationship Id="rId4" Type="http://schemas.openxmlformats.org/officeDocument/2006/relationships/audio" Target="../media/audio66.wav"/><Relationship Id="rId9" Type="http://schemas.openxmlformats.org/officeDocument/2006/relationships/image" Target="../media/image29.png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207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6" Type="http://schemas.openxmlformats.org/officeDocument/2006/relationships/image" Target="../media/image99.png"/><Relationship Id="rId11" Type="http://schemas.openxmlformats.org/officeDocument/2006/relationships/audio" Target="../media/audio38.wav"/><Relationship Id="rId5" Type="http://schemas.openxmlformats.org/officeDocument/2006/relationships/audio" Target="../media/audio67.wav"/><Relationship Id="rId10" Type="http://schemas.openxmlformats.org/officeDocument/2006/relationships/image" Target="../media/image35.png"/><Relationship Id="rId4" Type="http://schemas.openxmlformats.org/officeDocument/2006/relationships/audio" Target="../media/audio66.wav"/><Relationship Id="rId9" Type="http://schemas.openxmlformats.org/officeDocument/2006/relationships/audio" Target="../media/audio43.wav"/><Relationship Id="rId14" Type="http://schemas.openxmlformats.org/officeDocument/2006/relationships/image" Target="../media/image38.png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208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6" Type="http://schemas.openxmlformats.org/officeDocument/2006/relationships/image" Target="../media/image100.png"/><Relationship Id="rId11" Type="http://schemas.openxmlformats.org/officeDocument/2006/relationships/audio" Target="../media/audio38.wav"/><Relationship Id="rId5" Type="http://schemas.openxmlformats.org/officeDocument/2006/relationships/audio" Target="../media/audio67.wav"/><Relationship Id="rId10" Type="http://schemas.openxmlformats.org/officeDocument/2006/relationships/image" Target="../media/image35.png"/><Relationship Id="rId4" Type="http://schemas.openxmlformats.org/officeDocument/2006/relationships/audio" Target="../media/audio66.wav"/><Relationship Id="rId9" Type="http://schemas.openxmlformats.org/officeDocument/2006/relationships/audio" Target="../media/audio43.wav"/><Relationship Id="rId14" Type="http://schemas.openxmlformats.org/officeDocument/2006/relationships/image" Target="../media/image38.png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209.xm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6" Type="http://schemas.openxmlformats.org/officeDocument/2006/relationships/image" Target="../media/image101.png"/><Relationship Id="rId11" Type="http://schemas.openxmlformats.org/officeDocument/2006/relationships/image" Target="../media/image36.png"/><Relationship Id="rId5" Type="http://schemas.openxmlformats.org/officeDocument/2006/relationships/audio" Target="../media/audio67.wav"/><Relationship Id="rId10" Type="http://schemas.openxmlformats.org/officeDocument/2006/relationships/image" Target="../media/image35.png"/><Relationship Id="rId4" Type="http://schemas.openxmlformats.org/officeDocument/2006/relationships/audio" Target="../media/audio66.wav"/><Relationship Id="rId9" Type="http://schemas.openxmlformats.org/officeDocument/2006/relationships/audio" Target="../media/audio4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210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6" Type="http://schemas.openxmlformats.org/officeDocument/2006/relationships/image" Target="../media/image102.png"/><Relationship Id="rId11" Type="http://schemas.openxmlformats.org/officeDocument/2006/relationships/audio" Target="../media/audio38.wav"/><Relationship Id="rId5" Type="http://schemas.openxmlformats.org/officeDocument/2006/relationships/audio" Target="../media/audio67.wav"/><Relationship Id="rId10" Type="http://schemas.openxmlformats.org/officeDocument/2006/relationships/image" Target="../media/image35.png"/><Relationship Id="rId4" Type="http://schemas.openxmlformats.org/officeDocument/2006/relationships/audio" Target="../media/audio66.wav"/><Relationship Id="rId9" Type="http://schemas.openxmlformats.org/officeDocument/2006/relationships/audio" Target="../media/audio43.wav"/><Relationship Id="rId14" Type="http://schemas.openxmlformats.org/officeDocument/2006/relationships/image" Target="../media/image38.png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211.xml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audio" Target="../media/audio67.wav"/><Relationship Id="rId10" Type="http://schemas.openxmlformats.org/officeDocument/2006/relationships/audio" Target="../media/audio38.wav"/><Relationship Id="rId4" Type="http://schemas.openxmlformats.org/officeDocument/2006/relationships/audio" Target="../media/audio66.wav"/><Relationship Id="rId9" Type="http://schemas.openxmlformats.org/officeDocument/2006/relationships/image" Target="../media/image35.png"/><Relationship Id="rId14" Type="http://schemas.openxmlformats.org/officeDocument/2006/relationships/image" Target="../media/image103.png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212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6" Type="http://schemas.openxmlformats.org/officeDocument/2006/relationships/image" Target="../media/image104.png"/><Relationship Id="rId11" Type="http://schemas.openxmlformats.org/officeDocument/2006/relationships/audio" Target="../media/audio38.wav"/><Relationship Id="rId5" Type="http://schemas.openxmlformats.org/officeDocument/2006/relationships/audio" Target="../media/audio67.wav"/><Relationship Id="rId10" Type="http://schemas.openxmlformats.org/officeDocument/2006/relationships/image" Target="../media/image35.png"/><Relationship Id="rId4" Type="http://schemas.openxmlformats.org/officeDocument/2006/relationships/audio" Target="../media/audio66.wav"/><Relationship Id="rId9" Type="http://schemas.openxmlformats.org/officeDocument/2006/relationships/audio" Target="../media/audio43.wav"/><Relationship Id="rId14" Type="http://schemas.openxmlformats.org/officeDocument/2006/relationships/image" Target="../media/image38.png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13.xml"/><Relationship Id="rId7" Type="http://schemas.openxmlformats.org/officeDocument/2006/relationships/audio" Target="../media/audio44.wav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6" Type="http://schemas.openxmlformats.org/officeDocument/2006/relationships/image" Target="../media/image105.png"/><Relationship Id="rId11" Type="http://schemas.openxmlformats.org/officeDocument/2006/relationships/image" Target="../media/image42.png"/><Relationship Id="rId5" Type="http://schemas.openxmlformats.org/officeDocument/2006/relationships/audio" Target="../media/audio67.wav"/><Relationship Id="rId10" Type="http://schemas.openxmlformats.org/officeDocument/2006/relationships/image" Target="../media/image40.png"/><Relationship Id="rId4" Type="http://schemas.openxmlformats.org/officeDocument/2006/relationships/audio" Target="../media/audio66.wav"/><Relationship Id="rId9" Type="http://schemas.openxmlformats.org/officeDocument/2006/relationships/audio" Target="../media/audio45.wav"/><Relationship Id="rId14" Type="http://schemas.openxmlformats.org/officeDocument/2006/relationships/image" Target="../media/image41.png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214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6" Type="http://schemas.openxmlformats.org/officeDocument/2006/relationships/image" Target="../media/image106.png"/><Relationship Id="rId11" Type="http://schemas.openxmlformats.org/officeDocument/2006/relationships/image" Target="../media/image43.png"/><Relationship Id="rId5" Type="http://schemas.openxmlformats.org/officeDocument/2006/relationships/audio" Target="../media/audio67.wav"/><Relationship Id="rId10" Type="http://schemas.openxmlformats.org/officeDocument/2006/relationships/image" Target="../media/image42.png"/><Relationship Id="rId4" Type="http://schemas.openxmlformats.org/officeDocument/2006/relationships/audio" Target="../media/audio66.wav"/><Relationship Id="rId9" Type="http://schemas.openxmlformats.org/officeDocument/2006/relationships/image" Target="../media/image40.png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15.xml"/><Relationship Id="rId7" Type="http://schemas.openxmlformats.org/officeDocument/2006/relationships/audio" Target="../media/audio44.wav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4.wav"/><Relationship Id="rId6" Type="http://schemas.openxmlformats.org/officeDocument/2006/relationships/image" Target="../media/image107.png"/><Relationship Id="rId11" Type="http://schemas.openxmlformats.org/officeDocument/2006/relationships/image" Target="../media/image42.png"/><Relationship Id="rId5" Type="http://schemas.openxmlformats.org/officeDocument/2006/relationships/audio" Target="../media/audio67.wav"/><Relationship Id="rId10" Type="http://schemas.openxmlformats.org/officeDocument/2006/relationships/image" Target="../media/image40.png"/><Relationship Id="rId4" Type="http://schemas.openxmlformats.org/officeDocument/2006/relationships/audio" Target="../media/audio66.wav"/><Relationship Id="rId9" Type="http://schemas.openxmlformats.org/officeDocument/2006/relationships/audio" Target="../media/audio45.wav"/><Relationship Id="rId14" Type="http://schemas.openxmlformats.org/officeDocument/2006/relationships/image" Target="../media/image41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16.xml"/><Relationship Id="rId7" Type="http://schemas.openxmlformats.org/officeDocument/2006/relationships/audio" Target="../media/audio44.wav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6" Type="http://schemas.openxmlformats.org/officeDocument/2006/relationships/image" Target="../media/image108.png"/><Relationship Id="rId11" Type="http://schemas.openxmlformats.org/officeDocument/2006/relationships/image" Target="../media/image42.png"/><Relationship Id="rId5" Type="http://schemas.openxmlformats.org/officeDocument/2006/relationships/audio" Target="../media/audio67.wav"/><Relationship Id="rId10" Type="http://schemas.openxmlformats.org/officeDocument/2006/relationships/image" Target="../media/image40.png"/><Relationship Id="rId4" Type="http://schemas.openxmlformats.org/officeDocument/2006/relationships/audio" Target="../media/audio66.wav"/><Relationship Id="rId9" Type="http://schemas.openxmlformats.org/officeDocument/2006/relationships/audio" Target="../media/audio45.wav"/><Relationship Id="rId14" Type="http://schemas.openxmlformats.org/officeDocument/2006/relationships/image" Target="../media/image41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217.xml"/><Relationship Id="rId7" Type="http://schemas.openxmlformats.org/officeDocument/2006/relationships/audio" Target="../media/audio44.wav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6" Type="http://schemas.openxmlformats.org/officeDocument/2006/relationships/image" Target="../media/image61.png"/><Relationship Id="rId11" Type="http://schemas.openxmlformats.org/officeDocument/2006/relationships/image" Target="../media/image43.png"/><Relationship Id="rId5" Type="http://schemas.openxmlformats.org/officeDocument/2006/relationships/audio" Target="../media/audio67.wav"/><Relationship Id="rId10" Type="http://schemas.openxmlformats.org/officeDocument/2006/relationships/image" Target="../media/image42.png"/><Relationship Id="rId4" Type="http://schemas.openxmlformats.org/officeDocument/2006/relationships/audio" Target="../media/audio66.wav"/><Relationship Id="rId9" Type="http://schemas.openxmlformats.org/officeDocument/2006/relationships/image" Target="../media/image40.png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18.xml"/><Relationship Id="rId7" Type="http://schemas.openxmlformats.org/officeDocument/2006/relationships/audio" Target="../media/audio44.wav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6" Type="http://schemas.openxmlformats.org/officeDocument/2006/relationships/image" Target="../media/image61.png"/><Relationship Id="rId11" Type="http://schemas.openxmlformats.org/officeDocument/2006/relationships/image" Target="../media/image42.png"/><Relationship Id="rId5" Type="http://schemas.openxmlformats.org/officeDocument/2006/relationships/audio" Target="../media/audio67.wav"/><Relationship Id="rId10" Type="http://schemas.openxmlformats.org/officeDocument/2006/relationships/image" Target="../media/image40.png"/><Relationship Id="rId4" Type="http://schemas.openxmlformats.org/officeDocument/2006/relationships/audio" Target="../media/audio66.wav"/><Relationship Id="rId9" Type="http://schemas.openxmlformats.org/officeDocument/2006/relationships/audio" Target="../media/audio45.wav"/><Relationship Id="rId14" Type="http://schemas.openxmlformats.org/officeDocument/2006/relationships/image" Target="../media/image41.png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19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Relationship Id="rId6" Type="http://schemas.openxmlformats.org/officeDocument/2006/relationships/image" Target="../media/image109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0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19.&#1055;&#1088;&#1086;&#1076;&#1091;&#1082;&#1090;&#1099;\die_Sussigkeiten.wav" TargetMode="External"/><Relationship Id="rId6" Type="http://schemas.openxmlformats.org/officeDocument/2006/relationships/image" Target="../media/image110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1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4.wav"/><Relationship Id="rId6" Type="http://schemas.openxmlformats.org/officeDocument/2006/relationships/image" Target="../media/image111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2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5.wav"/><Relationship Id="rId6" Type="http://schemas.openxmlformats.org/officeDocument/2006/relationships/image" Target="../media/image112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3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0.wav"/><Relationship Id="rId6" Type="http://schemas.openxmlformats.org/officeDocument/2006/relationships/image" Target="../media/image69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24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5.wav"/><Relationship Id="rId6" Type="http://schemas.openxmlformats.org/officeDocument/2006/relationships/image" Target="../media/image69.png"/><Relationship Id="rId11" Type="http://schemas.openxmlformats.org/officeDocument/2006/relationships/image" Target="../media/image49.png"/><Relationship Id="rId5" Type="http://schemas.openxmlformats.org/officeDocument/2006/relationships/audio" Target="../media/audio67.wav"/><Relationship Id="rId10" Type="http://schemas.openxmlformats.org/officeDocument/2006/relationships/image" Target="../media/image48.png"/><Relationship Id="rId4" Type="http://schemas.openxmlformats.org/officeDocument/2006/relationships/audio" Target="../media/audio66.wav"/><Relationship Id="rId9" Type="http://schemas.openxmlformats.org/officeDocument/2006/relationships/image" Target="../media/image47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5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7.wav"/><Relationship Id="rId6" Type="http://schemas.openxmlformats.org/officeDocument/2006/relationships/image" Target="../media/image113.png"/><Relationship Id="rId11" Type="http://schemas.openxmlformats.org/officeDocument/2006/relationships/image" Target="../media/image54.png"/><Relationship Id="rId5" Type="http://schemas.openxmlformats.org/officeDocument/2006/relationships/audio" Target="../media/audio67.wav"/><Relationship Id="rId10" Type="http://schemas.openxmlformats.org/officeDocument/2006/relationships/audio" Target="../media/audio53.wav"/><Relationship Id="rId4" Type="http://schemas.openxmlformats.org/officeDocument/2006/relationships/audio" Target="../media/audio66.wav"/><Relationship Id="rId9" Type="http://schemas.openxmlformats.org/officeDocument/2006/relationships/image" Target="../media/image53.pn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6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6.wav"/><Relationship Id="rId6" Type="http://schemas.openxmlformats.org/officeDocument/2006/relationships/image" Target="../media/image114.png"/><Relationship Id="rId11" Type="http://schemas.openxmlformats.org/officeDocument/2006/relationships/image" Target="../media/image54.png"/><Relationship Id="rId5" Type="http://schemas.openxmlformats.org/officeDocument/2006/relationships/audio" Target="../media/audio66.wav"/><Relationship Id="rId10" Type="http://schemas.openxmlformats.org/officeDocument/2006/relationships/audio" Target="../media/audio53.wav"/><Relationship Id="rId4" Type="http://schemas.openxmlformats.org/officeDocument/2006/relationships/audio" Target="../media/audio67.wav"/><Relationship Id="rId9" Type="http://schemas.openxmlformats.org/officeDocument/2006/relationships/image" Target="../media/image53.png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7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0.wav"/><Relationship Id="rId6" Type="http://schemas.openxmlformats.org/officeDocument/2006/relationships/image" Target="../media/image115.png"/><Relationship Id="rId11" Type="http://schemas.openxmlformats.org/officeDocument/2006/relationships/image" Target="../media/image54.png"/><Relationship Id="rId5" Type="http://schemas.openxmlformats.org/officeDocument/2006/relationships/audio" Target="../media/audio67.wav"/><Relationship Id="rId10" Type="http://schemas.openxmlformats.org/officeDocument/2006/relationships/audio" Target="../media/audio53.wav"/><Relationship Id="rId4" Type="http://schemas.openxmlformats.org/officeDocument/2006/relationships/audio" Target="../media/audio66.wav"/><Relationship Id="rId9" Type="http://schemas.openxmlformats.org/officeDocument/2006/relationships/image" Target="../media/image53.png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8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8.wav"/><Relationship Id="rId6" Type="http://schemas.openxmlformats.org/officeDocument/2006/relationships/image" Target="../media/image116.png"/><Relationship Id="rId11" Type="http://schemas.openxmlformats.org/officeDocument/2006/relationships/image" Target="../media/image54.png"/><Relationship Id="rId5" Type="http://schemas.openxmlformats.org/officeDocument/2006/relationships/audio" Target="../media/audio67.wav"/><Relationship Id="rId10" Type="http://schemas.openxmlformats.org/officeDocument/2006/relationships/audio" Target="../media/audio53.wav"/><Relationship Id="rId4" Type="http://schemas.openxmlformats.org/officeDocument/2006/relationships/audio" Target="../media/audio66.wav"/><Relationship Id="rId9" Type="http://schemas.openxmlformats.org/officeDocument/2006/relationships/image" Target="../media/image53.png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29.xml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19.&#1055;&#1088;&#1086;&#1076;&#1091;&#1082;&#1090;&#1099;\die_Kartoffeln.wav" TargetMode="External"/><Relationship Id="rId6" Type="http://schemas.openxmlformats.org/officeDocument/2006/relationships/image" Target="../media/image117.png"/><Relationship Id="rId11" Type="http://schemas.openxmlformats.org/officeDocument/2006/relationships/image" Target="../media/image54.png"/><Relationship Id="rId5" Type="http://schemas.openxmlformats.org/officeDocument/2006/relationships/audio" Target="../media/audio67.wav"/><Relationship Id="rId10" Type="http://schemas.openxmlformats.org/officeDocument/2006/relationships/audio" Target="../media/audio53.wav"/><Relationship Id="rId4" Type="http://schemas.openxmlformats.org/officeDocument/2006/relationships/audio" Target="../media/audio66.wav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hyperlink" Target="http://kira-scrap.ru/index/katalog/0-21" TargetMode="External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.png"/><Relationship Id="rId3" Type="http://schemas.openxmlformats.org/officeDocument/2006/relationships/audio" Target="../media/audio5.wav"/><Relationship Id="rId7" Type="http://schemas.openxmlformats.org/officeDocument/2006/relationships/audio" Target="../media/audio3.wav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audio" Target="../media/audio7.wav"/><Relationship Id="rId10" Type="http://schemas.openxmlformats.org/officeDocument/2006/relationships/image" Target="../media/image4.png"/><Relationship Id="rId4" Type="http://schemas.openxmlformats.org/officeDocument/2006/relationships/audio" Target="../media/audio6.wav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slide" Target="slide14.xml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audio" Target="../media/audio14.wav"/><Relationship Id="rId5" Type="http://schemas.openxmlformats.org/officeDocument/2006/relationships/audio" Target="../media/audio10.wav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audio" Target="../media/audio9.wav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15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4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7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audio" Target="../media/audio14.wav"/><Relationship Id="rId9" Type="http://schemas.openxmlformats.org/officeDocument/2006/relationships/image" Target="../media/image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1.wav"/><Relationship Id="rId5" Type="http://schemas.openxmlformats.org/officeDocument/2006/relationships/image" Target="../media/image12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audio" Target="../media/audio14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7.png"/><Relationship Id="rId3" Type="http://schemas.openxmlformats.org/officeDocument/2006/relationships/audio" Target="../media/audio11.wav"/><Relationship Id="rId7" Type="http://schemas.openxmlformats.org/officeDocument/2006/relationships/audio" Target="../media/audio9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11.png"/><Relationship Id="rId5" Type="http://schemas.openxmlformats.org/officeDocument/2006/relationships/audio" Target="../media/audio13.wav"/><Relationship Id="rId15" Type="http://schemas.openxmlformats.org/officeDocument/2006/relationships/audio" Target="../media/audio14.wav"/><Relationship Id="rId10" Type="http://schemas.openxmlformats.org/officeDocument/2006/relationships/image" Target="../media/image13.png"/><Relationship Id="rId4" Type="http://schemas.openxmlformats.org/officeDocument/2006/relationships/audio" Target="../media/audio12.wav"/><Relationship Id="rId9" Type="http://schemas.openxmlformats.org/officeDocument/2006/relationships/slide" Target="slide14.xml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19.jpe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audio" Target="../media/audio14.wav"/><Relationship Id="rId9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17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9.jpeg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audio" Target="../media/audio17.wav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9.png"/><Relationship Id="rId5" Type="http://schemas.openxmlformats.org/officeDocument/2006/relationships/audio" Target="../media/audio14.wav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audio" Target="../media/audio22.wav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audio" Target="../media/audio22.wav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20.png"/><Relationship Id="rId5" Type="http://schemas.openxmlformats.org/officeDocument/2006/relationships/audio" Target="../media/audio23.wav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2.wav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16.png"/><Relationship Id="rId5" Type="http://schemas.openxmlformats.org/officeDocument/2006/relationships/audio" Target="../media/audio17.wav"/><Relationship Id="rId15" Type="http://schemas.openxmlformats.org/officeDocument/2006/relationships/image" Target="../media/image19.jpeg"/><Relationship Id="rId10" Type="http://schemas.openxmlformats.org/officeDocument/2006/relationships/audio" Target="../media/audio21.wav"/><Relationship Id="rId4" Type="http://schemas.openxmlformats.org/officeDocument/2006/relationships/audio" Target="../media/audio16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audio" Target="../media/audio22.wav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23.wav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16.png"/><Relationship Id="rId5" Type="http://schemas.openxmlformats.org/officeDocument/2006/relationships/audio" Target="../media/audio21.wav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audio" Target="../media/audio22.wav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audio" Target="../media/audio22.wav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10.png"/><Relationship Id="rId5" Type="http://schemas.openxmlformats.org/officeDocument/2006/relationships/slide" Target="slide14.xml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audio" Target="../media/audio22.wav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23.wav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18.png"/><Relationship Id="rId5" Type="http://schemas.openxmlformats.org/officeDocument/2006/relationships/audio" Target="../media/audio22.wav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audio" Target="../media/audio22.wav"/><Relationship Id="rId10" Type="http://schemas.openxmlformats.org/officeDocument/2006/relationships/slide" Target="slide14.xml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16.wav"/><Relationship Id="rId12" Type="http://schemas.openxmlformats.org/officeDocument/2006/relationships/audio" Target="../media/audio23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19.jpeg"/><Relationship Id="rId5" Type="http://schemas.openxmlformats.org/officeDocument/2006/relationships/audio" Target="../media/audio20.wav"/><Relationship Id="rId15" Type="http://schemas.openxmlformats.org/officeDocument/2006/relationships/audio" Target="../media/audio21.wav"/><Relationship Id="rId10" Type="http://schemas.openxmlformats.org/officeDocument/2006/relationships/image" Target="../media/image18.png"/><Relationship Id="rId4" Type="http://schemas.openxmlformats.org/officeDocument/2006/relationships/audio" Target="../media/audio19.wav"/><Relationship Id="rId9" Type="http://schemas.openxmlformats.org/officeDocument/2006/relationships/audio" Target="../media/audio22.wav"/><Relationship Id="rId1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audio" Target="../media/audio22.wav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slide" Target="slide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19.&#1055;&#1088;&#1086;&#1076;&#1091;&#1082;&#1090;&#1099;\die_Schokolade.wav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5" Type="http://schemas.openxmlformats.org/officeDocument/2006/relationships/image" Target="../media/image26.png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6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25.wav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6" Type="http://schemas.openxmlformats.org/officeDocument/2006/relationships/image" Target="../media/image23.png"/><Relationship Id="rId5" Type="http://schemas.openxmlformats.org/officeDocument/2006/relationships/audio" Target="../media/audio30.wav"/><Relationship Id="rId4" Type="http://schemas.openxmlformats.org/officeDocument/2006/relationships/image" Target="../media/image5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5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audio" Target="../media/audio30.wav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24.png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7.wav"/><Relationship Id="rId11" Type="http://schemas.openxmlformats.org/officeDocument/2006/relationships/audio" Target="../media/audio30.wav"/><Relationship Id="rId5" Type="http://schemas.openxmlformats.org/officeDocument/2006/relationships/audio" Target="../media/audio26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audio" Target="../media/audio25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5" Type="http://schemas.openxmlformats.org/officeDocument/2006/relationships/image" Target="../media/image21.png"/><Relationship Id="rId4" Type="http://schemas.openxmlformats.org/officeDocument/2006/relationships/image" Target="../media/image5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5" Type="http://schemas.openxmlformats.org/officeDocument/2006/relationships/image" Target="../media/image25.png"/><Relationship Id="rId4" Type="http://schemas.openxmlformats.org/officeDocument/2006/relationships/image" Target="../media/image5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6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audio" Target="../media/audio30.wav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2.wav"/><Relationship Id="rId6" Type="http://schemas.openxmlformats.org/officeDocument/2006/relationships/image" Target="../media/image22.png"/><Relationship Id="rId5" Type="http://schemas.openxmlformats.org/officeDocument/2006/relationships/audio" Target="../media/audio25.wav"/><Relationship Id="rId4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audio" Target="../media/audio27.wav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25.wav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5" Type="http://schemas.openxmlformats.org/officeDocument/2006/relationships/image" Target="../media/image24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24.png"/><Relationship Id="rId3" Type="http://schemas.openxmlformats.org/officeDocument/2006/relationships/audio" Target="../media/audio27.wav"/><Relationship Id="rId7" Type="http://schemas.openxmlformats.org/officeDocument/2006/relationships/audio" Target="../media/audio25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4.wav"/><Relationship Id="rId11" Type="http://schemas.openxmlformats.org/officeDocument/2006/relationships/audio" Target="../media/audio30.wav"/><Relationship Id="rId5" Type="http://schemas.openxmlformats.org/officeDocument/2006/relationships/audio" Target="../media/audio29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audio" Target="../media/audio28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5" Type="http://schemas.openxmlformats.org/officeDocument/2006/relationships/image" Target="../media/image30.png"/><Relationship Id="rId4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5" Type="http://schemas.openxmlformats.org/officeDocument/2006/relationships/image" Target="../media/image29.png"/><Relationship Id="rId4" Type="http://schemas.openxmlformats.org/officeDocument/2006/relationships/image" Target="../media/image5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5" Type="http://schemas.openxmlformats.org/officeDocument/2006/relationships/image" Target="../media/image32.png"/><Relationship Id="rId4" Type="http://schemas.openxmlformats.org/officeDocument/2006/relationships/image" Target="../media/image57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305844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Продукты</a:t>
            </a:r>
            <a:endParaRPr lang="ru-RU" sz="9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0" y="5288340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 smtClean="0">
                <a:solidFill>
                  <a:srgbClr val="006600"/>
                </a:solidFill>
              </a:rPr>
              <a:t>Хмеленок</a:t>
            </a:r>
            <a:r>
              <a:rPr lang="ru-RU" sz="4800" b="1" i="1" dirty="0" smtClean="0">
                <a:solidFill>
                  <a:srgbClr val="006600"/>
                </a:solidFill>
              </a:rPr>
              <a:t> </a:t>
            </a:r>
            <a:r>
              <a:rPr lang="ru-RU" sz="4800" b="1" i="1" dirty="0">
                <a:solidFill>
                  <a:srgbClr val="006600"/>
                </a:solidFill>
              </a:rPr>
              <a:t>Николай Павлович,</a:t>
            </a:r>
          </a:p>
          <a:p>
            <a:pPr algn="ctr"/>
            <a:r>
              <a:rPr lang="ru-RU" sz="4800" b="1" i="1" dirty="0">
                <a:solidFill>
                  <a:srgbClr val="006600"/>
                </a:solidFill>
              </a:rPr>
              <a:t>г</a:t>
            </a:r>
            <a:r>
              <a:rPr lang="ru-RU" sz="4000" b="1" i="1" dirty="0">
                <a:solidFill>
                  <a:srgbClr val="006600"/>
                </a:solidFill>
              </a:rPr>
              <a:t>. Городня Черниговской </a:t>
            </a:r>
            <a:r>
              <a:rPr lang="ru-RU" sz="4000" b="1" i="1" dirty="0" smtClean="0">
                <a:solidFill>
                  <a:srgbClr val="006600"/>
                </a:solidFill>
              </a:rPr>
              <a:t>области</a:t>
            </a:r>
            <a:endParaRPr lang="ru-RU" sz="4000" dirty="0"/>
          </a:p>
        </p:txBody>
      </p:sp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6" name="Прямоугольник 11"/>
          <p:cNvSpPr>
            <a:spLocks noChangeArrowheads="1"/>
          </p:cNvSpPr>
          <p:nvPr/>
        </p:nvSpPr>
        <p:spPr bwMode="auto">
          <a:xfrm>
            <a:off x="0" y="3890392"/>
            <a:ext cx="1219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33CC"/>
                </a:solidFill>
                <a:cs typeface="Arial" charset="0"/>
              </a:rPr>
              <a:t>Там, где нет стрелок,</a:t>
            </a:r>
          </a:p>
          <a:p>
            <a:pPr algn="ctr"/>
            <a:r>
              <a:rPr lang="ru-RU" sz="4000" b="1" i="1" dirty="0" smtClean="0">
                <a:solidFill>
                  <a:srgbClr val="0033CC"/>
                </a:solidFill>
                <a:cs typeface="Arial" charset="0"/>
              </a:rPr>
              <a:t>на другой слайд  переходить пробелом</a:t>
            </a:r>
            <a:endParaRPr lang="ru-RU" sz="4000" dirty="0">
              <a:solidFill>
                <a:srgbClr val="0033CC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819944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6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Die Lebensmittel</a:t>
            </a:r>
            <a:endParaRPr lang="ru-RU" sz="96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Lebensmitt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482230"/>
            <a:ext cx="3829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Kaffee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4223792" y="248223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Honig</a:t>
            </a: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184232" y="248223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Reis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72500" y="304800"/>
            <a:ext cx="3073389" cy="1944216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50" y="0"/>
            <a:ext cx="3224212" cy="2616109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00140" y="228600"/>
            <a:ext cx="2606842" cy="2228850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9618" y="3573263"/>
            <a:ext cx="2126482" cy="2382405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6027003"/>
            <a:ext cx="4324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Kohl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399434" y="5934670"/>
            <a:ext cx="34491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Fisch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81449" y="37822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8096250" y="5934670"/>
            <a:ext cx="4095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Kuchen</a:t>
            </a:r>
            <a:endParaRPr lang="de-DE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Kaff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 Hon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R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Koh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_Fi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Ku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17" grpId="0"/>
      <p:bldP spid="18" grpId="0"/>
      <p:bldP spid="2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Reis.wav">
            <a:hlinkClick r:id="" action="ppaction://media"/>
          </p:cNvPr>
          <p:cNvPicPr>
            <a:picLocks noRot="1" noChangeAspect="1"/>
          </p:cNvPicPr>
          <p:nvPr>
            <a:wavAudioFile r:embed="rId1" name="derReis.wav"/>
          </p:nvPr>
        </p:nvPicPr>
        <p:blipFill>
          <a:blip r:embed="rId4"/>
          <a:stretch>
            <a:fillRect/>
          </a:stretch>
        </p:blipFill>
        <p:spPr>
          <a:xfrm>
            <a:off x="12763500" y="2019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_Fisch.wav">
            <a:hlinkClick r:id="" action="ppaction://media"/>
          </p:cNvPr>
          <p:cNvPicPr>
            <a:picLocks noRot="1" noChangeAspect="1"/>
          </p:cNvPicPr>
          <p:nvPr>
            <a:wavAudioFile r:embed="rId1" name="der_Fisch.wav"/>
          </p:nvPr>
        </p:nvPicPr>
        <p:blipFill>
          <a:blip r:embed="rId4"/>
          <a:stretch>
            <a:fillRect/>
          </a:stretch>
        </p:blipFill>
        <p:spPr>
          <a:xfrm>
            <a:off x="12630150" y="2571750"/>
            <a:ext cx="304800" cy="304800"/>
          </a:xfrm>
          <a:prstGeom prst="rect">
            <a:avLst/>
          </a:prstGeom>
        </p:spPr>
      </p:pic>
      <p:pic>
        <p:nvPicPr>
          <p:cNvPr id="11" name="Picture 12" descr="fish_a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Kaffee.wav">
            <a:hlinkClick r:id="" action="ppaction://media"/>
          </p:cNvPr>
          <p:cNvPicPr>
            <a:picLocks noRot="1" noChangeAspect="1"/>
          </p:cNvPicPr>
          <p:nvPr>
            <a:wavAudioFile r:embed="rId1" name="derKaffee.wav"/>
          </p:nvPr>
        </p:nvPicPr>
        <p:blipFill>
          <a:blip r:embed="rId4"/>
          <a:stretch>
            <a:fillRect/>
          </a:stretch>
        </p:blipFill>
        <p:spPr>
          <a:xfrm>
            <a:off x="12744450" y="1828800"/>
            <a:ext cx="304800" cy="304800"/>
          </a:xfrm>
          <a:prstGeom prst="rect">
            <a:avLst/>
          </a:prstGeom>
        </p:spPr>
      </p:pic>
      <p:pic>
        <p:nvPicPr>
          <p:cNvPr id="11" name="Рисунок 10" descr="kaffe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4" name="das_Salz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6" name="dasBrotch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0" y="0"/>
            <a:ext cx="4324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Kohl</a:t>
            </a:r>
          </a:p>
        </p:txBody>
      </p:sp>
      <p:pic>
        <p:nvPicPr>
          <p:cNvPr id="23" name="Рисунок 22" descr="cabbage0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3918" y="925313"/>
            <a:ext cx="2126482" cy="2382405"/>
          </a:xfrm>
          <a:prstGeom prst="rect">
            <a:avLst/>
          </a:prstGeom>
        </p:spPr>
      </p:pic>
      <p:pic>
        <p:nvPicPr>
          <p:cNvPr id="24" name="Picture 12" descr="fish_a0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0974" y="1047750"/>
            <a:ext cx="4653181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4419600" y="0"/>
            <a:ext cx="3676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Fisch</a:t>
            </a:r>
            <a:endParaRPr lang="de-DE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8210550" y="0"/>
            <a:ext cx="39814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Kuchen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1" name="Рисунок 30" descr="kuchen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2828" y="838200"/>
            <a:ext cx="3320572" cy="2333624"/>
          </a:xfrm>
          <a:prstGeom prst="rect">
            <a:avLst/>
          </a:prstGeom>
        </p:spPr>
      </p:pic>
      <p:pic>
        <p:nvPicPr>
          <p:cNvPr id="32" name="Рисунок 31" descr="rice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591550" y="4552950"/>
            <a:ext cx="3073389" cy="1944216"/>
          </a:xfrm>
          <a:prstGeom prst="rect">
            <a:avLst/>
          </a:prstGeom>
        </p:spPr>
      </p:pic>
      <p:pic>
        <p:nvPicPr>
          <p:cNvPr id="33" name="Рисунок 32" descr="kaffe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100" y="4241891"/>
            <a:ext cx="3224212" cy="2616109"/>
          </a:xfrm>
          <a:prstGeom prst="rect">
            <a:avLst/>
          </a:prstGeom>
        </p:spPr>
      </p:pic>
      <p:pic>
        <p:nvPicPr>
          <p:cNvPr id="34" name="Рисунок 33" descr="jar of honey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76340" y="4457700"/>
            <a:ext cx="2428596" cy="2076450"/>
          </a:xfrm>
          <a:prstGeom prst="rect">
            <a:avLst/>
          </a:prstGeom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3305770"/>
            <a:ext cx="3829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Kaffee</a:t>
            </a:r>
            <a:endParaRPr lang="de-DE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223792" y="330577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Honig</a:t>
            </a: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8184232" y="330577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Reis</a:t>
            </a:r>
            <a:endParaRPr lang="de-DE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Koh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_Fi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Ku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Kaff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 Hon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R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/>
      <p:bldP spid="30" grpId="0"/>
      <p:bldP spid="35" grpId="0"/>
      <p:bldP spid="36" grpId="0"/>
      <p:bldP spid="3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Fleisch.wav">
            <a:hlinkClick r:id="" action="ppaction://media"/>
          </p:cNvPr>
          <p:cNvPicPr>
            <a:picLocks noRot="1" noChangeAspect="1"/>
          </p:cNvPicPr>
          <p:nvPr>
            <a:wavAudioFile r:embed="rId1" name="dasFleisch.wav"/>
          </p:nvPr>
        </p:nvPicPr>
        <p:blipFill>
          <a:blip r:embed="rId4"/>
          <a:stretch>
            <a:fillRect/>
          </a:stretch>
        </p:blipFill>
        <p:spPr>
          <a:xfrm>
            <a:off x="12649200" y="228600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Рисунок 29" descr="85a3cd4fe2f8.png">
            <a:hlinkClick r:id="" action="ppaction://noaction">
              <a:snd r:embed="rId1" name="dasBrotchen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Brotchen.wav">
            <a:hlinkClick r:id="" action="ppaction://media"/>
          </p:cNvPr>
          <p:cNvPicPr>
            <a:picLocks noRot="1" noChangeAspect="1"/>
          </p:cNvPicPr>
          <p:nvPr>
            <a:wavAudioFile r:embed="rId1" name="dasBrotchen.wav"/>
          </p:nvPr>
        </p:nvPicPr>
        <p:blipFill>
          <a:blip r:embed="rId5"/>
          <a:stretch>
            <a:fillRect/>
          </a:stretch>
        </p:blipFill>
        <p:spPr>
          <a:xfrm>
            <a:off x="12877800" y="28003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Eis.wav">
            <a:hlinkClick r:id="" action="ppaction://media"/>
          </p:cNvPr>
          <p:cNvPicPr>
            <a:picLocks noRot="1" noChangeAspect="1"/>
          </p:cNvPicPr>
          <p:nvPr>
            <a:wavAudioFile r:embed="rId1" name="dasEis.wav"/>
          </p:nvPr>
        </p:nvPicPr>
        <p:blipFill>
          <a:blip r:embed="rId4"/>
          <a:stretch>
            <a:fillRect/>
          </a:stretch>
        </p:blipFill>
        <p:spPr>
          <a:xfrm>
            <a:off x="12706350" y="2152650"/>
            <a:ext cx="304800" cy="304800"/>
          </a:xfrm>
          <a:prstGeom prst="rect">
            <a:avLst/>
          </a:prstGeom>
        </p:spPr>
      </p:pic>
      <p:pic>
        <p:nvPicPr>
          <p:cNvPr id="11" name="Рисунок 10" descr="eis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 Gebäck.wav">
            <a:hlinkClick r:id="" action="ppaction://media"/>
          </p:cNvPr>
          <p:cNvPicPr>
            <a:picLocks noRot="1" noChangeAspect="1"/>
          </p:cNvPicPr>
          <p:nvPr>
            <a:wavAudioFile r:embed="rId1" name="das Gebäck.wav"/>
          </p:nvPr>
        </p:nvPicPr>
        <p:blipFill>
          <a:blip r:embed="rId4"/>
          <a:stretch>
            <a:fillRect/>
          </a:stretch>
        </p:blipFill>
        <p:spPr>
          <a:xfrm>
            <a:off x="12763500" y="2228850"/>
            <a:ext cx="304800" cy="304800"/>
          </a:xfrm>
          <a:prstGeom prst="rect">
            <a:avLst/>
          </a:prstGeom>
        </p:spPr>
      </p:pic>
      <p:pic>
        <p:nvPicPr>
          <p:cNvPr id="11" name="Рисунок 10" descr="cookie_biscu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348880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Brot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3790950" y="2463180"/>
            <a:ext cx="43053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Brötchen</a:t>
            </a:r>
            <a:endParaRPr lang="en-US" altLang="ru-RU" sz="50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324850" y="2482230"/>
            <a:ext cx="38671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Gebäck</a:t>
            </a:r>
            <a:endParaRPr lang="en-US" altLang="ru-RU" sz="5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5934670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Eis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3923184" y="593467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Salz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905750" y="5934670"/>
            <a:ext cx="4019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Fleisch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69138" y="365802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" y="273174"/>
            <a:ext cx="3240360" cy="208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11" name="das_Salz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12538" y="3409950"/>
            <a:ext cx="1535912" cy="2494322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4" name="dasBrotchen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62510" y="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68468" y="22860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8651418">
            <a:off x="862136" y="3068324"/>
            <a:ext cx="2653758" cy="283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sB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Brot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s Gebä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s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s_Sal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sFlei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  <p:bldP spid="43" grpId="0"/>
      <p:bldP spid="18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85a3cd4fe2f8.png">
            <a:hlinkClick r:id="" action="ppaction://noaction">
              <a:snd r:embed="rId5" name="dasBrotchen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 Salz.wav">
            <a:hlinkClick r:id="" action="ppaction://media"/>
          </p:cNvPr>
          <p:cNvPicPr>
            <a:picLocks noRot="1" noChangeAspect="1"/>
          </p:cNvPicPr>
          <p:nvPr>
            <a:wavAudioFile r:embed="rId1" name="das Salz.wav"/>
          </p:nvPr>
        </p:nvPicPr>
        <p:blipFill>
          <a:blip r:embed="rId4"/>
          <a:stretch>
            <a:fillRect/>
          </a:stretch>
        </p:blipFill>
        <p:spPr>
          <a:xfrm>
            <a:off x="12611100" y="1390650"/>
            <a:ext cx="304800" cy="304800"/>
          </a:xfrm>
          <a:prstGeom prst="rect">
            <a:avLst/>
          </a:prstGeom>
        </p:spPr>
      </p:pic>
      <p:pic>
        <p:nvPicPr>
          <p:cNvPr id="11" name="Рисунок 10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5" name="das_Salz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28" name="Рисунок 27" descr="salt1.png">
            <a:hlinkClick r:id="" action="ppaction://noaction">
              <a:snd r:embed="rId4" name="das_Salz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6" name="dasBrotch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Brot.wav">
            <a:hlinkClick r:id="" action="ppaction://media"/>
          </p:cNvPr>
          <p:cNvPicPr>
            <a:picLocks noRot="1" noChangeAspect="1"/>
          </p:cNvPicPr>
          <p:nvPr>
            <a:wavAudioFile r:embed="rId1" name="dasBrot.wav"/>
          </p:nvPr>
        </p:nvPicPr>
        <p:blipFill>
          <a:blip r:embed="rId4"/>
          <a:stretch>
            <a:fillRect/>
          </a:stretch>
        </p:blipFill>
        <p:spPr>
          <a:xfrm>
            <a:off x="12592050" y="1752600"/>
            <a:ext cx="304800" cy="304800"/>
          </a:xfrm>
          <a:prstGeom prst="rect">
            <a:avLst/>
          </a:prstGeom>
        </p:spPr>
      </p:pic>
      <p:pic>
        <p:nvPicPr>
          <p:cNvPr id="11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 of wat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_Gemuse.wav">
            <a:hlinkClick r:id="" action="ppaction://media"/>
          </p:cNvPr>
          <p:cNvPicPr>
            <a:picLocks noRot="1" noChangeAspect="1"/>
          </p:cNvPicPr>
          <p:nvPr>
            <a:wavAudioFile r:embed="rId1" name="das_Gemuse.wav"/>
          </p:nvPr>
        </p:nvPicPr>
        <p:blipFill>
          <a:blip r:embed="rId4"/>
          <a:stretch>
            <a:fillRect/>
          </a:stretch>
        </p:blipFill>
        <p:spPr>
          <a:xfrm>
            <a:off x="12801600" y="1790700"/>
            <a:ext cx="304800" cy="304800"/>
          </a:xfrm>
          <a:prstGeom prst="rect">
            <a:avLst/>
          </a:prstGeom>
        </p:spPr>
      </p:pic>
      <p:pic>
        <p:nvPicPr>
          <p:cNvPr id="11" name="Рисунок 10" descr="vegetable01.png">
            <a:hlinkClick r:id="" action="ppaction://noaction">
              <a:snd r:embed="rId1" name="das_Gemus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35838" y="1333922"/>
            <a:ext cx="3454477" cy="1714078"/>
          </a:xfrm>
          <a:prstGeom prst="rect">
            <a:avLst/>
          </a:prstGeom>
        </p:spPr>
      </p:pic>
      <p:pic>
        <p:nvPicPr>
          <p:cNvPr id="28" name="Рисунок 27" descr="salt1.png">
            <a:hlinkClick r:id="" action="ppaction://noaction">
              <a:snd r:embed="rId10" name="das_Salz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45888" y="952500"/>
            <a:ext cx="1535912" cy="2494322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651418">
            <a:off x="1109786" y="779503"/>
            <a:ext cx="2653758" cy="2838275"/>
          </a:xfrm>
          <a:prstGeom prst="rect">
            <a:avLst/>
          </a:prstGeom>
        </p:spPr>
      </p:pic>
      <p:pic>
        <p:nvPicPr>
          <p:cNvPr id="24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1050" y="4521324"/>
            <a:ext cx="3240360" cy="208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85a3cd4fe2f8.png">
            <a:hlinkClick r:id="" action="ppaction://noaction">
              <a:snd r:embed="rId7" name="dasBrotchen.wav"/>
            </a:hlinkClick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24410" y="4381500"/>
            <a:ext cx="2866770" cy="2190750"/>
          </a:xfrm>
          <a:prstGeom prst="rect">
            <a:avLst/>
          </a:prstGeom>
        </p:spPr>
      </p:pic>
      <p:pic>
        <p:nvPicPr>
          <p:cNvPr id="26" name="Рисунок 25" descr="cookie_biscui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25618" y="4324350"/>
            <a:ext cx="3453671" cy="2247900"/>
          </a:xfrm>
          <a:prstGeom prst="rect">
            <a:avLst/>
          </a:prstGeom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266700" y="0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Eis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4189884" y="0"/>
            <a:ext cx="3430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Salz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7924800" y="0"/>
            <a:ext cx="4019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Fleisch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0" y="3462576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Brot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3790950" y="3462576"/>
            <a:ext cx="43053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Brötchen</a:t>
            </a:r>
            <a:endParaRPr lang="en-US" altLang="ru-RU" sz="5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8324850" y="3481626"/>
            <a:ext cx="38671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Gebäck</a:t>
            </a:r>
            <a:endParaRPr lang="en-US" altLang="ru-RU" sz="50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s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_Sal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sFleis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sB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sBrot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s Gebä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2" grpId="0"/>
      <p:bldP spid="33" grpId="0"/>
      <p:bldP spid="34" grpId="0"/>
      <p:bldP spid="36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 of wat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Ei.wav">
            <a:hlinkClick r:id="" action="ppaction://media"/>
          </p:cNvPr>
          <p:cNvPicPr>
            <a:picLocks noRot="1" noChangeAspect="1"/>
          </p:cNvPicPr>
          <p:nvPr>
            <a:wavAudioFile r:embed="rId1" name="dasEi.wav"/>
          </p:nvPr>
        </p:nvPicPr>
        <p:blipFill>
          <a:blip r:embed="rId4"/>
          <a:stretch>
            <a:fillRect/>
          </a:stretch>
        </p:blipFill>
        <p:spPr>
          <a:xfrm>
            <a:off x="12839700" y="1466850"/>
            <a:ext cx="304800" cy="304800"/>
          </a:xfrm>
          <a:prstGeom prst="rect">
            <a:avLst/>
          </a:prstGeom>
        </p:spPr>
      </p:pic>
      <p:pic>
        <p:nvPicPr>
          <p:cNvPr id="11" name="Рисунок 10" descr="egg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 of wat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 Hühnchen.wav">
            <a:hlinkClick r:id="" action="ppaction://media"/>
          </p:cNvPr>
          <p:cNvPicPr>
            <a:picLocks noRot="1" noChangeAspect="1"/>
          </p:cNvPicPr>
          <p:nvPr>
            <a:wavAudioFile r:embed="rId1" name="das Hühnchen.wav"/>
          </p:nvPr>
        </p:nvPicPr>
        <p:blipFill>
          <a:blip r:embed="rId4"/>
          <a:stretch>
            <a:fillRect/>
          </a:stretch>
        </p:blipFill>
        <p:spPr>
          <a:xfrm>
            <a:off x="12839700" y="1695450"/>
            <a:ext cx="304800" cy="304800"/>
          </a:xfrm>
          <a:prstGeom prst="rect">
            <a:avLst/>
          </a:prstGeom>
        </p:spPr>
      </p:pic>
      <p:pic>
        <p:nvPicPr>
          <p:cNvPr id="11" name="Рисунок 10" descr="roasted-chicken-whole_5e259fba0445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vegetable01.png">
            <a:hlinkClick r:id="" action="ppaction://noaction">
              <a:snd r:embed="rId3" name="das_Gemus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 of wat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_Obst.wav">
            <a:hlinkClick r:id="" action="ppaction://media"/>
          </p:cNvPr>
          <p:cNvPicPr>
            <a:picLocks noRot="1" noChangeAspect="1"/>
          </p:cNvPicPr>
          <p:nvPr>
            <a:wavAudioFile r:embed="rId1" name="das_Obst.wav"/>
          </p:nvPr>
        </p:nvPicPr>
        <p:blipFill>
          <a:blip r:embed="rId4"/>
          <a:stretch>
            <a:fillRect/>
          </a:stretch>
        </p:blipFill>
        <p:spPr>
          <a:xfrm>
            <a:off x="12706350" y="1638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1" name="das_Obst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348880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Obst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3790950" y="2367930"/>
            <a:ext cx="441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Gemüse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1931" y="442894"/>
            <a:ext cx="3422579" cy="176690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4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29130" y="0"/>
            <a:ext cx="3295020" cy="2362200"/>
          </a:xfrm>
          <a:prstGeom prst="rect">
            <a:avLst/>
          </a:prstGeom>
        </p:spPr>
      </p:pic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9250" y="285750"/>
            <a:ext cx="1752600" cy="2381627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184232" y="234888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Wasser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5842337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Öl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210050" y="5934670"/>
            <a:ext cx="2667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Ei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7200900" y="5842337"/>
            <a:ext cx="4991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Hühnchen</a:t>
            </a:r>
            <a:endParaRPr lang="de-DE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3" name="Рисунок 22" descr="egg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5268" y="3540343"/>
            <a:ext cx="2185595" cy="2231807"/>
          </a:xfrm>
          <a:prstGeom prst="rect">
            <a:avLst/>
          </a:prstGeom>
        </p:spPr>
      </p:pic>
      <p:pic>
        <p:nvPicPr>
          <p:cNvPr id="28" name="Рисунок 27" descr="roasted-chicken-whole_5e259fba0445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9246" y="3429000"/>
            <a:ext cx="2863104" cy="2433638"/>
          </a:xfrm>
          <a:prstGeom prst="rect">
            <a:avLst/>
          </a:prstGeom>
        </p:spPr>
      </p:pic>
      <p:pic>
        <p:nvPicPr>
          <p:cNvPr id="30" name="Рисунок 29" descr="oil0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70011" y="3395886"/>
            <a:ext cx="2750837" cy="235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s_Ob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_Gem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s Was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s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s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s Hühn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16" grpId="0"/>
      <p:bldP spid="17" grpId="0"/>
      <p:bldP spid="19" grpId="0"/>
      <p:bldP spid="20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 Wasser.wav">
            <a:hlinkClick r:id="" action="ppaction://media"/>
          </p:cNvPr>
          <p:cNvPicPr>
            <a:picLocks noRot="1" noChangeAspect="1"/>
          </p:cNvPicPr>
          <p:nvPr>
            <a:wavAudioFile r:embed="rId1" name="das Wasser.wav"/>
          </p:nvPr>
        </p:nvPicPr>
        <p:blipFill>
          <a:blip r:embed="rId4"/>
          <a:stretch>
            <a:fillRect/>
          </a:stretch>
        </p:blipFill>
        <p:spPr>
          <a:xfrm>
            <a:off x="12973050" y="2590800"/>
            <a:ext cx="304800" cy="304800"/>
          </a:xfrm>
          <a:prstGeom prst="rect">
            <a:avLst/>
          </a:prstGeom>
        </p:spPr>
      </p:pic>
      <p:sp>
        <p:nvSpPr>
          <p:cNvPr id="7" name="Штриховая стрелка вправо 6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Рисунок 7" descr="glass of wat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27" name="Рисунок 26" descr="oil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glass of wa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3" name="das_Obs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5" name="das_Gemu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25" name="Рисунок 24" descr="egg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26" name="Рисунок 25" descr="roasted-chicken-whole_5e259fba044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 of wat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4500" y="9330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das Öl.wav">
            <a:hlinkClick r:id="" action="ppaction://media"/>
          </p:cNvPr>
          <p:cNvPicPr>
            <a:picLocks noRot="1" noChangeAspect="1"/>
          </p:cNvPicPr>
          <p:nvPr>
            <a:wavAudioFile r:embed="rId1" name="das Öl.wav"/>
          </p:nvPr>
        </p:nvPicPr>
        <p:blipFill>
          <a:blip r:embed="rId4"/>
          <a:stretch>
            <a:fillRect/>
          </a:stretch>
        </p:blipFill>
        <p:spPr>
          <a:xfrm>
            <a:off x="12934950" y="2038350"/>
            <a:ext cx="304800" cy="304800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_Sussigkeiten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2515850" y="2457450"/>
            <a:ext cx="304800" cy="304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Nüsse.wav">
            <a:hlinkClick r:id="" action="ppaction://media"/>
          </p:cNvPr>
          <p:cNvPicPr>
            <a:picLocks noRot="1" noChangeAspect="1"/>
          </p:cNvPicPr>
          <p:nvPr>
            <a:wavAudioFile r:embed="rId1" name="die Nüsse.wav"/>
          </p:nvPr>
        </p:nvPicPr>
        <p:blipFill>
          <a:blip r:embed="rId4"/>
          <a:stretch>
            <a:fillRect/>
          </a:stretch>
        </p:blipFill>
        <p:spPr>
          <a:xfrm>
            <a:off x="12782550" y="2114550"/>
            <a:ext cx="304800" cy="304800"/>
          </a:xfrm>
          <a:prstGeom prst="rect">
            <a:avLst/>
          </a:prstGeom>
        </p:spPr>
      </p:pic>
      <p:pic>
        <p:nvPicPr>
          <p:cNvPr id="11" name="Рисунок 10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fruit01.png">
            <a:hlinkClick r:id="" action="ppaction://noaction">
              <a:snd r:embed="rId6" name="das_Obst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8131" y="4671994"/>
            <a:ext cx="3680884" cy="1900256"/>
          </a:xfrm>
          <a:prstGeom prst="rect">
            <a:avLst/>
          </a:prstGeom>
        </p:spPr>
      </p:pic>
      <p:pic>
        <p:nvPicPr>
          <p:cNvPr id="22" name="Рисунок 21" descr="vegetable01.png">
            <a:hlinkClick r:id="" action="ppaction://noaction">
              <a:snd r:embed="rId7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62480" y="4514850"/>
            <a:ext cx="3082438" cy="2209800"/>
          </a:xfrm>
          <a:prstGeom prst="rect">
            <a:avLst/>
          </a:prstGeom>
        </p:spPr>
      </p:pic>
      <p:pic>
        <p:nvPicPr>
          <p:cNvPr id="20" name="Рисунок 19" descr="egg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81968" y="1154107"/>
            <a:ext cx="2185595" cy="2231807"/>
          </a:xfrm>
          <a:prstGeom prst="rect">
            <a:avLst/>
          </a:prstGeom>
        </p:spPr>
      </p:pic>
      <p:pic>
        <p:nvPicPr>
          <p:cNvPr id="23" name="Рисунок 22" descr="roasted-chicken-whole_5e259fba0445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4496" y="1061814"/>
            <a:ext cx="2852160" cy="2424336"/>
          </a:xfrm>
          <a:prstGeom prst="rect">
            <a:avLst/>
          </a:prstGeom>
        </p:spPr>
      </p:pic>
      <p:pic>
        <p:nvPicPr>
          <p:cNvPr id="28" name="Рисунок 27" descr="oil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8611" y="1200150"/>
            <a:ext cx="2750837" cy="2357214"/>
          </a:xfrm>
          <a:prstGeom prst="rect">
            <a:avLst/>
          </a:prstGeom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0" y="0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Öl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210050" y="0"/>
            <a:ext cx="2667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Ei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7258050" y="0"/>
            <a:ext cx="49339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Hühnchen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0" y="3629620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Obst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3790950" y="3648670"/>
            <a:ext cx="441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Gemüse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8184232" y="362962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Wasser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72600" y="447637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s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s Hühn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s_Ob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s_Gem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s Was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6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Zitronen.wav">
            <a:hlinkClick r:id="" action="ppaction://media"/>
          </p:cNvPr>
          <p:cNvPicPr>
            <a:picLocks noRot="1" noChangeAspect="1"/>
          </p:cNvPicPr>
          <p:nvPr>
            <a:wavAudioFile r:embed="rId1" name="die Zitronen.wav"/>
          </p:nvPr>
        </p:nvPicPr>
        <p:blipFill>
          <a:blip r:embed="rId4"/>
          <a:stretch>
            <a:fillRect/>
          </a:stretch>
        </p:blipFill>
        <p:spPr>
          <a:xfrm>
            <a:off x="12877800" y="2419350"/>
            <a:ext cx="304800" cy="304800"/>
          </a:xfrm>
          <a:prstGeom prst="rect">
            <a:avLst/>
          </a:prstGeom>
        </p:spPr>
      </p:pic>
      <p:pic>
        <p:nvPicPr>
          <p:cNvPr id="11" name="Рисунок 10" descr="lemons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-Aepfel.wav">
            <a:hlinkClick r:id="" action="ppaction://media"/>
          </p:cNvPr>
          <p:cNvPicPr>
            <a:picLocks noRot="1" noChangeAspect="1"/>
          </p:cNvPicPr>
          <p:nvPr>
            <a:wavAudioFile r:embed="rId1" name="die-Aepfel.wav"/>
          </p:nvPr>
        </p:nvPicPr>
        <p:blipFill>
          <a:blip r:embed="rId4"/>
          <a:stretch>
            <a:fillRect/>
          </a:stretch>
        </p:blipFill>
        <p:spPr>
          <a:xfrm>
            <a:off x="12630150" y="230505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Apfelsinen.wav">
            <a:hlinkClick r:id="" action="ppaction://media"/>
          </p:cNvPr>
          <p:cNvPicPr>
            <a:picLocks noRot="1" noChangeAspect="1"/>
          </p:cNvPicPr>
          <p:nvPr>
            <a:wavAudioFile r:embed="rId1" name="die Apfelsinen.wav"/>
          </p:nvPr>
        </p:nvPicPr>
        <p:blipFill>
          <a:blip r:embed="rId4"/>
          <a:stretch>
            <a:fillRect/>
          </a:stretch>
        </p:blipFill>
        <p:spPr>
          <a:xfrm>
            <a:off x="12706350" y="1238250"/>
            <a:ext cx="304800" cy="304800"/>
          </a:xfrm>
          <a:prstGeom prst="rect">
            <a:avLst/>
          </a:prstGeom>
        </p:spPr>
      </p:pic>
      <p:pic>
        <p:nvPicPr>
          <p:cNvPr id="11" name="Рисунок 10" descr="orange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0" y="2348880"/>
            <a:ext cx="3829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Bananen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4343400" y="2276872"/>
            <a:ext cx="3219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Äpfel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8184232" y="2276872"/>
            <a:ext cx="40077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Nüsse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59419" y="0"/>
            <a:ext cx="3452648" cy="2133736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6027003"/>
            <a:ext cx="4305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Süßigkeiten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40" y="0"/>
            <a:ext cx="2880320" cy="2309493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151784" y="6027003"/>
            <a:ext cx="38301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Zitronen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98768" y="247650"/>
            <a:ext cx="3418540" cy="1981200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8172450" y="6119336"/>
            <a:ext cx="40195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Apfelsinen</a:t>
            </a:r>
            <a:endParaRPr lang="en-US" altLang="ru-RU" sz="4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94176" y="3371850"/>
            <a:ext cx="2942042" cy="2376264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14656" y="3515866"/>
            <a:ext cx="2448272" cy="2125476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38150" y="320040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Bana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Äpf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Nüs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_Sussigkei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Zitro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 Apfelsi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17" grpId="0"/>
      <p:bldP spid="19" grpId="0"/>
      <p:bldP spid="2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5" name="Рисунок 14" descr="lemons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4" name="Рисунок 23" descr="orange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Bananen.wav">
            <a:hlinkClick r:id="" action="ppaction://media"/>
          </p:cNvPr>
          <p:cNvPicPr>
            <a:picLocks noRot="1" noChangeAspect="1"/>
          </p:cNvPicPr>
          <p:nvPr>
            <a:wavAudioFile r:embed="rId1" name="die Bananen.wav"/>
          </p:nvPr>
        </p:nvPicPr>
        <p:blipFill>
          <a:blip r:embed="rId4"/>
          <a:stretch>
            <a:fillRect/>
          </a:stretch>
        </p:blipFill>
        <p:spPr>
          <a:xfrm>
            <a:off x="12877800" y="1714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bananas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Pralinen.wav">
            <a:hlinkClick r:id="" action="ppaction://media"/>
          </p:cNvPr>
          <p:cNvPicPr>
            <a:picLocks noRot="1" noChangeAspect="1"/>
          </p:cNvPicPr>
          <p:nvPr>
            <a:wavAudioFile r:embed="rId1" name="die Pralinen.wav"/>
          </p:nvPr>
        </p:nvPicPr>
        <p:blipFill>
          <a:blip r:embed="rId4"/>
          <a:stretch>
            <a:fillRect/>
          </a:stretch>
        </p:blipFill>
        <p:spPr>
          <a:xfrm>
            <a:off x="12687300" y="2400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sladosti00.png">
            <a:hlinkClick r:id="" action="ppaction://noaction">
              <a:snd r:embed="rId5" name="die_Sussigkeiten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5" name="die_Sussigkeiten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_Eier.wav">
            <a:hlinkClick r:id="" action="ppaction://media"/>
          </p:cNvPr>
          <p:cNvPicPr>
            <a:picLocks noRot="1" noChangeAspect="1"/>
          </p:cNvPicPr>
          <p:nvPr>
            <a:wavAudioFile r:embed="rId1" name="die_Eier.wav"/>
          </p:nvPr>
        </p:nvPicPr>
        <p:blipFill>
          <a:blip r:embed="rId4"/>
          <a:stretch>
            <a:fillRect/>
          </a:stretch>
        </p:blipFill>
        <p:spPr>
          <a:xfrm>
            <a:off x="12877800" y="2286000"/>
            <a:ext cx="304800" cy="304800"/>
          </a:xfrm>
          <a:prstGeom prst="rect">
            <a:avLst/>
          </a:prstGeom>
        </p:spPr>
      </p:pic>
      <p:pic>
        <p:nvPicPr>
          <p:cNvPr id="11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apples0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07069" y="4453257"/>
            <a:ext cx="3452648" cy="2133736"/>
          </a:xfrm>
          <a:prstGeom prst="rect">
            <a:avLst/>
          </a:prstGeom>
        </p:spPr>
      </p:pic>
      <p:pic>
        <p:nvPicPr>
          <p:cNvPr id="18" name="Рисунок 17" descr="bananas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040" y="4548507"/>
            <a:ext cx="2880320" cy="2309493"/>
          </a:xfrm>
          <a:prstGeom prst="rect">
            <a:avLst/>
          </a:prstGeom>
        </p:spPr>
      </p:pic>
      <p:pic>
        <p:nvPicPr>
          <p:cNvPr id="20" name="Рисунок 19" descr="nuts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17818" y="4548507"/>
            <a:ext cx="3418540" cy="1981200"/>
          </a:xfrm>
          <a:prstGeom prst="rect">
            <a:avLst/>
          </a:prstGeom>
        </p:spPr>
      </p:pic>
      <p:pic>
        <p:nvPicPr>
          <p:cNvPr id="29" name="Рисунок 28" descr="lemons0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46576" y="849161"/>
            <a:ext cx="2942042" cy="2376264"/>
          </a:xfrm>
          <a:prstGeom prst="rect">
            <a:avLst/>
          </a:prstGeom>
        </p:spPr>
      </p:pic>
      <p:pic>
        <p:nvPicPr>
          <p:cNvPr id="30" name="Рисунок 29" descr="orang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28956" y="993177"/>
            <a:ext cx="2448272" cy="2125476"/>
          </a:xfrm>
          <a:prstGeom prst="rect">
            <a:avLst/>
          </a:prstGeom>
        </p:spPr>
      </p:pic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0" y="0"/>
            <a:ext cx="4305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Süßigkeiten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151784" y="0"/>
            <a:ext cx="38301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Zitronen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8096250" y="92333"/>
            <a:ext cx="409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Apfelsinen</a:t>
            </a:r>
            <a:endParaRPr lang="en-US" altLang="ru-RU" sz="4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0" y="3588603"/>
            <a:ext cx="3829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Bananen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3695700" y="3516595"/>
            <a:ext cx="4200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Äpfel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8184232" y="3516595"/>
            <a:ext cx="40077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Nüsse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6250" y="9334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_Sussigkei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Zitro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Apfelsi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Bana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Äpf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 Nüs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8" grpId="0"/>
      <p:bldP spid="39" grpId="0"/>
      <p:bldP spid="40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Nudeln.wav">
            <a:hlinkClick r:id="" action="ppaction://media"/>
          </p:cNvPr>
          <p:cNvPicPr>
            <a:picLocks noRot="1" noChangeAspect="1"/>
          </p:cNvPicPr>
          <p:nvPr>
            <a:wavAudioFile r:embed="rId1" name="die Nudeln.wav"/>
          </p:nvPr>
        </p:nvPicPr>
        <p:blipFill>
          <a:blip r:embed="rId4"/>
          <a:stretch>
            <a:fillRect/>
          </a:stretch>
        </p:blipFill>
        <p:spPr>
          <a:xfrm>
            <a:off x="12782550" y="2171700"/>
            <a:ext cx="304800" cy="304800"/>
          </a:xfrm>
          <a:prstGeom prst="rect">
            <a:avLst/>
          </a:prstGeom>
        </p:spPr>
      </p:pic>
      <p:pic>
        <p:nvPicPr>
          <p:cNvPr id="11" name="Рисунок 10" descr="pasta_nudel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5" name="die_Sussigkeiten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_Pilze.wav">
            <a:hlinkClick r:id="" action="ppaction://media"/>
          </p:cNvPr>
          <p:cNvPicPr>
            <a:picLocks noRot="1" noChangeAspect="1"/>
          </p:cNvPicPr>
          <p:nvPr>
            <a:wavAudioFile r:embed="rId1" name="die_Pilze.wav"/>
          </p:nvPr>
        </p:nvPicPr>
        <p:blipFill>
          <a:blip r:embed="rId4"/>
          <a:stretch>
            <a:fillRect/>
          </a:stretch>
        </p:blipFill>
        <p:spPr>
          <a:xfrm>
            <a:off x="12782550" y="266700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6" name="die_Sussigkeiten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sladosti00.png">
            <a:hlinkClick r:id="" action="ppaction://noaction">
              <a:snd r:embed="rId5" name="die_Sussigkeiten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Штриховая стрелка вправо 13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_Kartoffeln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2820650" y="2305050"/>
            <a:ext cx="304800" cy="304800"/>
          </a:xfrm>
          <a:prstGeom prst="rect">
            <a:avLst/>
          </a:prstGeom>
        </p:spPr>
      </p:pic>
      <p:pic>
        <p:nvPicPr>
          <p:cNvPr id="11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2481282"/>
            <a:ext cx="1219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ru-RU" altLang="ru-RU" sz="8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Покажи, что назвали</a:t>
            </a:r>
            <a:endParaRPr lang="en-US" altLang="ru-RU" sz="8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Штриховая стрелка вправо 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_Wurst.wav">
            <a:hlinkClick r:id="" action="ppaction://media"/>
          </p:cNvPr>
          <p:cNvPicPr>
            <a:picLocks noRot="1" noChangeAspect="1"/>
          </p:cNvPicPr>
          <p:nvPr>
            <a:wavAudioFile r:embed="rId1" name="die_Wurst.wav"/>
          </p:nvPr>
        </p:nvPicPr>
        <p:blipFill>
          <a:blip r:embed="rId6"/>
          <a:stretch>
            <a:fillRect/>
          </a:stretch>
        </p:blipFill>
        <p:spPr>
          <a:xfrm>
            <a:off x="13239750" y="1276350"/>
            <a:ext cx="304800" cy="304800"/>
          </a:xfrm>
          <a:prstGeom prst="rect">
            <a:avLst/>
          </a:prstGeom>
        </p:spPr>
      </p:pic>
      <p:sp>
        <p:nvSpPr>
          <p:cNvPr id="10" name="Штриховая стрелка вправо 9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3" name="Рисунок 12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5" name="Рисунок 14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6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7" name="Рисунок 16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18" name="Рисунок 17" descr="soup.png">
            <a:hlinkClick r:id="" action="ppaction://noaction">
              <a:snd r:embed="rId12" name="die_Supp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Butter.wav">
            <a:hlinkClick r:id="" action="ppaction://media"/>
          </p:cNvPr>
          <p:cNvPicPr>
            <a:picLocks noRot="1" noChangeAspect="1"/>
          </p:cNvPicPr>
          <p:nvPr>
            <a:wavAudioFile r:embed="rId1" name="dieButter.wav"/>
          </p:nvPr>
        </p:nvPicPr>
        <p:blipFill>
          <a:blip r:embed="rId6"/>
          <a:stretch>
            <a:fillRect/>
          </a:stretch>
        </p:blipFill>
        <p:spPr>
          <a:xfrm>
            <a:off x="12877800" y="1504950"/>
            <a:ext cx="304800" cy="304800"/>
          </a:xfrm>
          <a:prstGeom prst="rect">
            <a:avLst/>
          </a:prstGeom>
        </p:spPr>
      </p:pic>
      <p:sp>
        <p:nvSpPr>
          <p:cNvPr id="10" name="Штриховая стрелка вправо 9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3" name="Рисунок 12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5" name="Рисунок 14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6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7" name="Рисунок 16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18" name="Рисунок 17" descr="soup.png">
            <a:hlinkClick r:id="" action="ppaction://noaction">
              <a:snd r:embed="rId12" name="die_Supp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4267200" y="2467372"/>
            <a:ext cx="3124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Pilze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47650" y="2497226"/>
            <a:ext cx="350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Eier</a:t>
            </a:r>
          </a:p>
        </p:txBody>
      </p:sp>
      <p:pic>
        <p:nvPicPr>
          <p:cNvPr id="26" name="Рисунок 25" descr="947b06a52da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10100" y="285750"/>
            <a:ext cx="3800687" cy="1872208"/>
          </a:xfrm>
          <a:prstGeom prst="rect">
            <a:avLst/>
          </a:prstGeom>
        </p:spPr>
      </p:pic>
      <p:pic>
        <p:nvPicPr>
          <p:cNvPr id="27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0" y="5934670"/>
            <a:ext cx="5562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Kartoffeln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2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64009" y="3619500"/>
            <a:ext cx="3627361" cy="23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7677150" y="2505472"/>
            <a:ext cx="45148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Pralinen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9" name="Рисунок 38" descr="sladosti00.png">
            <a:hlinkClick r:id="" action="ppaction://noaction">
              <a:snd r:embed="rId11" name="die_Sussigkeite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40566" y="0"/>
            <a:ext cx="3321367" cy="2524146"/>
          </a:xfrm>
          <a:prstGeom prst="rect">
            <a:avLst/>
          </a:prstGeom>
        </p:spPr>
      </p:pic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Рисунок 39" descr="pasta_nudeln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3749" y="3462336"/>
            <a:ext cx="4106335" cy="2309814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6438900" y="5842337"/>
            <a:ext cx="52017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 Nudeln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_Ei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_Pil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Prali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_Kartoff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Nud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7" grpId="0"/>
      <p:bldP spid="30" grpId="0"/>
      <p:bldP spid="38" grpId="0"/>
      <p:bldP spid="41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Milch.wav">
            <a:hlinkClick r:id="" action="ppaction://media"/>
          </p:cNvPr>
          <p:cNvPicPr>
            <a:picLocks noRot="1" noChangeAspect="1"/>
          </p:cNvPicPr>
          <p:nvPr>
            <a:wavAudioFile r:embed="rId1" name="dieMilch.wav"/>
          </p:nvPr>
        </p:nvPicPr>
        <p:blipFill>
          <a:blip r:embed="rId6"/>
          <a:stretch>
            <a:fillRect/>
          </a:stretch>
        </p:blipFill>
        <p:spPr>
          <a:xfrm>
            <a:off x="13106400" y="1219200"/>
            <a:ext cx="304800" cy="304800"/>
          </a:xfrm>
          <a:prstGeom prst="rect">
            <a:avLst/>
          </a:prstGeom>
        </p:spPr>
      </p:pic>
      <p:sp>
        <p:nvSpPr>
          <p:cNvPr id="10" name="Штриховая стрелка вправо 9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3" name="Рисунок 12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5" name="Рисунок 14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6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7" name="Рисунок 16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18" name="Рисунок 17" descr="soup.png">
            <a:hlinkClick r:id="" action="ppaction://noaction">
              <a:snd r:embed="rId12" name="die_Supp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ie_Pizza.wav">
            <a:hlinkClick r:id="" action="ppaction://media"/>
          </p:cNvPr>
          <p:cNvPicPr>
            <a:picLocks noRot="1" noChangeAspect="1"/>
          </p:cNvPicPr>
          <p:nvPr>
            <a:wavAudioFile r:embed="rId1" name="die_Pizza.wav"/>
          </p:nvPr>
        </p:nvPicPr>
        <p:blipFill>
          <a:blip r:embed="rId6"/>
          <a:stretch>
            <a:fillRect/>
          </a:stretch>
        </p:blipFill>
        <p:spPr>
          <a:xfrm>
            <a:off x="12896850" y="1962150"/>
            <a:ext cx="304800" cy="304800"/>
          </a:xfrm>
          <a:prstGeom prst="rect">
            <a:avLst/>
          </a:prstGeom>
        </p:spPr>
      </p:pic>
      <p:sp>
        <p:nvSpPr>
          <p:cNvPr id="12" name="Штриховая стрелка вправо 1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3" name="Рисунок 12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5" name="Рисунок 14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6" name="Рисунок 15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36417" y="3873624"/>
            <a:ext cx="3687823" cy="2184276"/>
          </a:xfrm>
          <a:prstGeom prst="rect">
            <a:avLst/>
          </a:prstGeom>
        </p:spPr>
      </p:pic>
      <p:pic>
        <p:nvPicPr>
          <p:cNvPr id="17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8" name="Рисунок 17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4" name="Рисунок 23" descr="soup.png">
            <a:hlinkClick r:id="" action="ppaction://noaction">
              <a:snd r:embed="rId12" name="die_Supp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_Suppe.wav">
            <a:hlinkClick r:id="" action="ppaction://media"/>
          </p:cNvPr>
          <p:cNvPicPr>
            <a:picLocks noRot="1" noChangeAspect="1"/>
          </p:cNvPicPr>
          <p:nvPr>
            <a:wavAudioFile r:embed="rId1" name="die_Suppe.wav"/>
          </p:nvPr>
        </p:nvPicPr>
        <p:blipFill>
          <a:blip r:embed="rId6"/>
          <a:stretch>
            <a:fillRect/>
          </a:stretch>
        </p:blipFill>
        <p:spPr>
          <a:xfrm>
            <a:off x="13030200" y="1847850"/>
            <a:ext cx="304800" cy="304800"/>
          </a:xfrm>
          <a:prstGeom prst="rect">
            <a:avLst/>
          </a:prstGeom>
        </p:spPr>
      </p:pic>
      <p:sp>
        <p:nvSpPr>
          <p:cNvPr id="10" name="Штриховая стрелка вправо 9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3" name="Рисунок 12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5" name="Рисунок 14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6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7" name="Рисунок 16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18" name="Рисунок 17" descr="soup.png">
            <a:hlinkClick r:id="" action="ppaction://noaction">
              <a:snd r:embed="rId1" name="die_Supp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Torte.wav">
            <a:hlinkClick r:id="" action="ppaction://media"/>
          </p:cNvPr>
          <p:cNvPicPr>
            <a:picLocks noRot="1" noChangeAspect="1"/>
          </p:cNvPicPr>
          <p:nvPr>
            <a:wavAudioFile r:embed="rId1" name="dieTorte.wav"/>
          </p:nvPr>
        </p:nvPicPr>
        <p:blipFill>
          <a:blip r:embed="rId6"/>
          <a:stretch>
            <a:fillRect/>
          </a:stretch>
        </p:blipFill>
        <p:spPr>
          <a:xfrm>
            <a:off x="12725400" y="1676400"/>
            <a:ext cx="304800" cy="304800"/>
          </a:xfrm>
          <a:prstGeom prst="rect">
            <a:avLst/>
          </a:prstGeom>
        </p:spPr>
      </p:pic>
      <p:sp>
        <p:nvSpPr>
          <p:cNvPr id="10" name="Штриховая стрелка вправо 9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mil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3" name="Рисунок 12" descr="butter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15" name="Рисунок 14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6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17" name="Рисунок 16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18" name="Рисунок 17" descr="soup.png">
            <a:hlinkClick r:id="" action="ppaction://noaction">
              <a:snd r:embed="rId12" name="die_Supp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Beere.wav">
            <a:hlinkClick r:id="" action="ppaction://media"/>
          </p:cNvPr>
          <p:cNvPicPr>
            <a:picLocks noRot="1" noChangeAspect="1"/>
          </p:cNvPicPr>
          <p:nvPr>
            <a:wavAudioFile r:embed="rId1" name="dieBeere.wav"/>
          </p:nvPr>
        </p:nvPicPr>
        <p:blipFill>
          <a:blip r:embed="rId6"/>
          <a:stretch>
            <a:fillRect/>
          </a:stretch>
        </p:blipFill>
        <p:spPr>
          <a:xfrm>
            <a:off x="12896850" y="1733550"/>
            <a:ext cx="304800" cy="304800"/>
          </a:xfrm>
          <a:prstGeom prst="rect">
            <a:avLst/>
          </a:prstGeom>
        </p:spPr>
      </p:pic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6" name="Рисунок 15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7" name="Рисунок 16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11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0" name="Рисунок 19" descr="1236629715_vegetables4.jpg">
            <a:hlinkClick r:id="" action="ppaction://noaction">
              <a:snd r:embed="rId13" name="dieGurke.wav"/>
            </a:hlinkClick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blackberr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e Erbse.wav">
            <a:hlinkClick r:id="" action="ppaction://media"/>
          </p:cNvPr>
          <p:cNvPicPr>
            <a:picLocks noRot="1" noChangeAspect="1"/>
          </p:cNvPicPr>
          <p:nvPr>
            <a:wavAudioFile r:embed="rId1" name="die Erbse.wav"/>
          </p:nvPr>
        </p:nvPicPr>
        <p:blipFill>
          <a:blip r:embed="rId6"/>
          <a:stretch>
            <a:fillRect/>
          </a:stretch>
        </p:blipFill>
        <p:spPr>
          <a:xfrm>
            <a:off x="12858750" y="2343150"/>
            <a:ext cx="304800" cy="304800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7" name="Рисунок 16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8" name="Рисунок 17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20" name="Рисунок 19" descr="a1c028de7674.png">
            <a:hlinkClick r:id="" action="ppaction://noaction">
              <a:snd r:embed="rId11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1" name="Рисунок 20" descr="1236629715_vegetables4.jpg">
            <a:hlinkClick r:id="" action="ppaction://noaction">
              <a:snd r:embed="rId13" name="dieGurke.wav"/>
            </a:hlinkClick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blackberr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 Zwiebel.wav">
            <a:hlinkClick r:id="" action="ppaction://media"/>
          </p:cNvPr>
          <p:cNvPicPr>
            <a:picLocks noRot="1" noChangeAspect="1"/>
          </p:cNvPicPr>
          <p:nvPr>
            <a:wavAudioFile r:embed="rId1" name="die Zwiebel.wav"/>
          </p:nvPr>
        </p:nvPicPr>
        <p:blipFill>
          <a:blip r:embed="rId6"/>
          <a:stretch>
            <a:fillRect/>
          </a:stretch>
        </p:blipFill>
        <p:spPr>
          <a:xfrm>
            <a:off x="12934950" y="2324100"/>
            <a:ext cx="304800" cy="304800"/>
          </a:xfrm>
          <a:prstGeom prst="rect">
            <a:avLst/>
          </a:prstGeom>
        </p:spPr>
      </p:pic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6" name="Рисунок 15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7" name="Рисунок 16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11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0" name="Рисунок 19" descr="1236629715_vegetables4.jpg">
            <a:hlinkClick r:id="" action="ppaction://noaction">
              <a:snd r:embed="rId13" name="dieGurke.wav"/>
            </a:hlinkClick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blackberr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Tomate.wav">
            <a:hlinkClick r:id="" action="ppaction://media"/>
          </p:cNvPr>
          <p:cNvPicPr>
            <a:picLocks noRot="1" noChangeAspect="1"/>
          </p:cNvPicPr>
          <p:nvPr>
            <a:wavAudioFile r:embed="rId1" name="dieTomate.wav"/>
          </p:nvPr>
        </p:nvPicPr>
        <p:blipFill>
          <a:blip r:embed="rId6"/>
          <a:stretch>
            <a:fillRect/>
          </a:stretch>
        </p:blipFill>
        <p:spPr>
          <a:xfrm>
            <a:off x="13144500" y="2343150"/>
            <a:ext cx="304800" cy="304800"/>
          </a:xfrm>
          <a:prstGeom prst="rect">
            <a:avLst/>
          </a:prstGeom>
        </p:spPr>
      </p:pic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6" name="Рисунок 15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7" name="Рисунок 16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1" name="dieTomate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0" name="Рисунок 19" descr="1236629715_vegetables4.jpg">
            <a:hlinkClick r:id="" action="ppaction://noaction">
              <a:snd r:embed="rId12" name="dieGurke.wav"/>
            </a:hlinkClick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blackberr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Gurke.wav">
            <a:hlinkClick r:id="" action="ppaction://media"/>
          </p:cNvPr>
          <p:cNvPicPr>
            <a:picLocks noRot="1" noChangeAspect="1"/>
          </p:cNvPicPr>
          <p:nvPr>
            <a:wavAudioFile r:embed="rId1" name="dieGurke.wav"/>
          </p:nvPr>
        </p:nvPicPr>
        <p:blipFill>
          <a:blip r:embed="rId6"/>
          <a:stretch>
            <a:fillRect/>
          </a:stretch>
        </p:blipFill>
        <p:spPr>
          <a:xfrm>
            <a:off x="13125450" y="1885950"/>
            <a:ext cx="304800" cy="304800"/>
          </a:xfrm>
          <a:prstGeom prst="rect">
            <a:avLst/>
          </a:prstGeom>
        </p:spPr>
      </p:pic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6" name="Рисунок 15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7" name="Рисунок 16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11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0" name="Рисунок 19" descr="1236629715_vegetables4.jpg">
            <a:hlinkClick r:id="" action="ppaction://noaction">
              <a:snd r:embed="rId1" name="dieGurke.wav"/>
            </a:hlinkClick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blackberr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ie_Banane.wav">
            <a:hlinkClick r:id="" action="ppaction://media"/>
          </p:cNvPr>
          <p:cNvPicPr>
            <a:picLocks noRot="1" noChangeAspect="1"/>
          </p:cNvPicPr>
          <p:nvPr>
            <a:wavAudioFile r:embed="rId1" name="die_Banane.wav"/>
          </p:nvPr>
        </p:nvPicPr>
        <p:blipFill>
          <a:blip r:embed="rId6"/>
          <a:stretch>
            <a:fillRect/>
          </a:stretch>
        </p:blipFill>
        <p:spPr>
          <a:xfrm>
            <a:off x="13049250" y="1447800"/>
            <a:ext cx="304800" cy="304800"/>
          </a:xfrm>
          <a:prstGeom prst="rect">
            <a:avLst/>
          </a:prstGeom>
        </p:spPr>
      </p:pic>
      <p:sp>
        <p:nvSpPr>
          <p:cNvPr id="11" name="Штриховая стрелка вправо 1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oroh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6" name="Рисунок 15" descr="banana00.png">
            <a:hlinkClick r:id="" action="ppaction://noaction">
              <a:snd r:embed="rId8" name="dieBanan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7" name="Рисунок 16" descr="onion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11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20" name="Рисунок 19" descr="1236629715_vegetables4.jpg">
            <a:hlinkClick r:id="" action="ppaction://noaction">
              <a:snd r:embed="rId13" name="dieGurke.wav"/>
            </a:hlinkClick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blackberr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1210" y="1145806"/>
            <a:ext cx="316216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6743700" y="0"/>
            <a:ext cx="52017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 Nudeln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04800" y="92333"/>
            <a:ext cx="5562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Kartoffeln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1" name="Рисунок 30" descr="pasta_nudel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399" y="852486"/>
            <a:ext cx="4106335" cy="2309814"/>
          </a:xfrm>
          <a:prstGeom prst="rect">
            <a:avLst/>
          </a:prstGeom>
        </p:spPr>
      </p:pic>
      <p:pic>
        <p:nvPicPr>
          <p:cNvPr id="34" name="Рисунок 33" descr="947b06a52da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81550" y="4333854"/>
            <a:ext cx="3800687" cy="1872208"/>
          </a:xfrm>
          <a:prstGeom prst="rect">
            <a:avLst/>
          </a:prstGeom>
        </p:spPr>
      </p:pic>
      <p:pic>
        <p:nvPicPr>
          <p:cNvPr id="35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" y="4180801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sladosti00.png">
            <a:hlinkClick r:id="" action="ppaction://noaction">
              <a:snd r:embed="rId12" name="die_Sussigkeiten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540627" y="4267200"/>
            <a:ext cx="2908423" cy="2210320"/>
          </a:xfrm>
          <a:prstGeom prst="rect">
            <a:avLst/>
          </a:prstGeom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4267200" y="3229570"/>
            <a:ext cx="3124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Pilze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247650" y="3259424"/>
            <a:ext cx="350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Eier</a:t>
            </a: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7677150" y="3267670"/>
            <a:ext cx="45148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Pralinen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_Kartoff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Nud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_Ei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_Pil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Prali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7" grpId="0"/>
      <p:bldP spid="40" grpId="0"/>
      <p:bldP spid="41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e Birne.wav">
            <a:hlinkClick r:id="" action="ppaction://media"/>
          </p:cNvPr>
          <p:cNvPicPr>
            <a:picLocks noRot="1" noChangeAspect="1"/>
          </p:cNvPicPr>
          <p:nvPr>
            <a:wavAudioFile r:embed="rId1" name="die Birne.wav"/>
          </p:nvPr>
        </p:nvPicPr>
        <p:blipFill>
          <a:blip r:embed="rId6"/>
          <a:stretch>
            <a:fillRect/>
          </a:stretch>
        </p:blipFill>
        <p:spPr>
          <a:xfrm>
            <a:off x="13030200" y="1485900"/>
            <a:ext cx="304800" cy="304800"/>
          </a:xfrm>
          <a:prstGeom prst="rect">
            <a:avLst/>
          </a:prstGeom>
        </p:spPr>
      </p:pic>
      <p:sp>
        <p:nvSpPr>
          <p:cNvPr id="9" name="Штриховая стрелка вправо 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lemon53.png">
            <a:hlinkClick r:id="" action="ppaction://noaction">
              <a:snd r:embed="rId7" name="dieZitro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1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3" name="Рисунок 12" descr="grusha01.png">
            <a:hlinkClick r:id="" action="ppaction://noaction">
              <a:snd r:embed="rId11" name="dieBir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7" name="Рисунок 16" descr="Schokolad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8" name="Рисунок 17" descr="Limonad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e Zitrone.wav">
            <a:hlinkClick r:id="" action="ppaction://media"/>
          </p:cNvPr>
          <p:cNvPicPr>
            <a:picLocks noRot="1" noChangeAspect="1"/>
          </p:cNvPicPr>
          <p:nvPr>
            <a:wavAudioFile r:embed="rId1" name="die Zitrone.wav"/>
          </p:nvPr>
        </p:nvPicPr>
        <p:blipFill>
          <a:blip r:embed="rId6"/>
          <a:stretch>
            <a:fillRect/>
          </a:stretch>
        </p:blipFill>
        <p:spPr>
          <a:xfrm>
            <a:off x="12801600" y="1981200"/>
            <a:ext cx="304800" cy="304800"/>
          </a:xfrm>
          <a:prstGeom prst="rect">
            <a:avLst/>
          </a:prstGeom>
        </p:spPr>
      </p:pic>
      <p:sp>
        <p:nvSpPr>
          <p:cNvPr id="9" name="Штриховая стрелка вправо 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lemon53.png">
            <a:hlinkClick r:id="" action="ppaction://noaction">
              <a:snd r:embed="rId7" name="dieZitro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1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3" name="Рисунок 12" descr="grusha01.png">
            <a:hlinkClick r:id="" action="ppaction://noaction">
              <a:snd r:embed="rId11" name="dieBir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7" name="Рисунок 16" descr="Schokolad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8" name="Рисунок 17" descr="Limonad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e_Schokolade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2973050" y="2362200"/>
            <a:ext cx="304800" cy="304800"/>
          </a:xfrm>
          <a:prstGeom prst="rect">
            <a:avLst/>
          </a:prstGeom>
        </p:spPr>
      </p:pic>
      <p:sp>
        <p:nvSpPr>
          <p:cNvPr id="9" name="Штриховая стрелка вправо 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lemon53.png">
            <a:hlinkClick r:id="" action="ppaction://noaction">
              <a:snd r:embed="rId7" name="dieZitro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1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3" name="Рисунок 12" descr="grusha01.png">
            <a:hlinkClick r:id="" action="ppaction://noaction">
              <a:snd r:embed="rId11" name="dieBir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7" name="Рисунок 16" descr="Schokolad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8" name="Рисунок 17" descr="Limonad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e Ananas.wav">
            <a:hlinkClick r:id="" action="ppaction://media"/>
          </p:cNvPr>
          <p:cNvPicPr>
            <a:picLocks noRot="1" noChangeAspect="1"/>
          </p:cNvPicPr>
          <p:nvPr>
            <a:wavAudioFile r:embed="rId1" name="die Ananas.wav"/>
          </p:nvPr>
        </p:nvPicPr>
        <p:blipFill>
          <a:blip r:embed="rId6"/>
          <a:stretch>
            <a:fillRect/>
          </a:stretch>
        </p:blipFill>
        <p:spPr>
          <a:xfrm>
            <a:off x="12934950" y="2209800"/>
            <a:ext cx="304800" cy="304800"/>
          </a:xfrm>
          <a:prstGeom prst="rect">
            <a:avLst/>
          </a:prstGeom>
        </p:spPr>
      </p:pic>
      <p:sp>
        <p:nvSpPr>
          <p:cNvPr id="9" name="Штриховая стрелка вправо 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lemon53.png">
            <a:hlinkClick r:id="" action="ppaction://noaction">
              <a:snd r:embed="rId7" name="dieZitro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1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3" name="Рисунок 12" descr="grusha01.png">
            <a:hlinkClick r:id="" action="ppaction://noaction">
              <a:snd r:embed="rId11" name="dieBir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7" name="Рисунок 16" descr="Schokolad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8" name="Рисунок 17" descr="Limonad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e Limonade.wav">
            <a:hlinkClick r:id="" action="ppaction://media"/>
          </p:cNvPr>
          <p:cNvPicPr>
            <a:picLocks noRot="1" noChangeAspect="1"/>
          </p:cNvPicPr>
          <p:nvPr>
            <a:wavAudioFile r:embed="rId1" name="die Limonade.wav"/>
          </p:nvPr>
        </p:nvPicPr>
        <p:blipFill>
          <a:blip r:embed="rId6"/>
          <a:stretch>
            <a:fillRect/>
          </a:stretch>
        </p:blipFill>
        <p:spPr>
          <a:xfrm>
            <a:off x="12896850" y="1619250"/>
            <a:ext cx="304800" cy="304800"/>
          </a:xfrm>
          <a:prstGeom prst="rect">
            <a:avLst/>
          </a:prstGeom>
        </p:spPr>
      </p:pic>
      <p:sp>
        <p:nvSpPr>
          <p:cNvPr id="9" name="Штриховая стрелка вправо 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lemon53.png">
            <a:hlinkClick r:id="" action="ppaction://noaction">
              <a:snd r:embed="rId7" name="dieZitro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1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3" name="Рисунок 12" descr="grusha01.png">
            <a:hlinkClick r:id="" action="ppaction://noaction">
              <a:snd r:embed="rId11" name="dieBir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7" name="Рисунок 16" descr="Schokolade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8" name="Рисунок 17" descr="Limonad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Tee.wav">
            <a:hlinkClick r:id="" action="ppaction://media"/>
          </p:cNvPr>
          <p:cNvPicPr>
            <a:picLocks noRot="1" noChangeAspect="1"/>
          </p:cNvPicPr>
          <p:nvPr>
            <a:wavAudioFile r:embed="rId1" name="derTee.wav"/>
          </p:nvPr>
        </p:nvPicPr>
        <p:blipFill>
          <a:blip r:embed="rId6"/>
          <a:stretch>
            <a:fillRect/>
          </a:stretch>
        </p:blipFill>
        <p:spPr>
          <a:xfrm>
            <a:off x="12915900" y="184785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1" name="derTee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8" name="der_Saft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0" name="derApfel-dieAepfel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2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Kaese.wav">
            <a:hlinkClick r:id="" action="ppaction://media"/>
          </p:cNvPr>
          <p:cNvPicPr>
            <a:picLocks noRot="1" noChangeAspect="1"/>
          </p:cNvPicPr>
          <p:nvPr>
            <a:wavAudioFile r:embed="rId1" name="derKaese.wav"/>
          </p:nvPr>
        </p:nvPicPr>
        <p:blipFill>
          <a:blip r:embed="rId6"/>
          <a:stretch>
            <a:fillRect/>
          </a:stretch>
        </p:blipFill>
        <p:spPr>
          <a:xfrm>
            <a:off x="12877800" y="192405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7" name="derTe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9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3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 Saft.wav">
            <a:hlinkClick r:id="" action="ppaction://media"/>
          </p:cNvPr>
          <p:cNvPicPr>
            <a:picLocks noRot="1" noChangeAspect="1"/>
          </p:cNvPicPr>
          <p:nvPr>
            <a:wavAudioFile r:embed="rId1" name="der Saft.wav"/>
          </p:nvPr>
        </p:nvPicPr>
        <p:blipFill>
          <a:blip r:embed="rId6"/>
          <a:stretch>
            <a:fillRect/>
          </a:stretch>
        </p:blipFill>
        <p:spPr>
          <a:xfrm>
            <a:off x="12973050" y="169545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7" name="derTe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9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3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Quark.wav">
            <a:hlinkClick r:id="" action="ppaction://media"/>
          </p:cNvPr>
          <p:cNvPicPr>
            <a:picLocks noRot="1" noChangeAspect="1"/>
          </p:cNvPicPr>
          <p:nvPr>
            <a:wavAudioFile r:embed="rId1" name="derQuark.wav"/>
          </p:nvPr>
        </p:nvPicPr>
        <p:blipFill>
          <a:blip r:embed="rId6"/>
          <a:stretch>
            <a:fillRect/>
          </a:stretch>
        </p:blipFill>
        <p:spPr>
          <a:xfrm>
            <a:off x="13163550" y="156210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7" name="derTe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9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3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 Apfel.wav">
            <a:hlinkClick r:id="" action="ppaction://media"/>
          </p:cNvPr>
          <p:cNvPicPr>
            <a:picLocks noRot="1" noChangeAspect="1"/>
          </p:cNvPicPr>
          <p:nvPr>
            <a:wavAudioFile r:embed="rId1" name="der Apfel.wav"/>
          </p:nvPr>
        </p:nvPicPr>
        <p:blipFill>
          <a:blip r:embed="rId6"/>
          <a:stretch>
            <a:fillRect/>
          </a:stretch>
        </p:blipFill>
        <p:spPr>
          <a:xfrm>
            <a:off x="13049250" y="160020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7" name="derTe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9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3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33" descr="mil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7408" y="188640"/>
            <a:ext cx="1944216" cy="2231505"/>
          </a:xfrm>
          <a:prstGeom prst="rect">
            <a:avLst/>
          </a:prstGeom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348880"/>
            <a:ext cx="3810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Milch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4223792" y="234888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Butter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8" name="Рисунок 37" descr="butter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49687" y="241598"/>
            <a:ext cx="3269683" cy="2016224"/>
          </a:xfrm>
          <a:prstGeom prst="rect">
            <a:avLst/>
          </a:prstGeom>
        </p:spPr>
      </p:pic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184232" y="234888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Suppe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0" name="Рисунок 39" descr="d17adf0400e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84068" y="3645024"/>
            <a:ext cx="3039368" cy="1800200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5842337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Torte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151784" y="5842337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</a:t>
            </a:r>
            <a:r>
              <a:rPr lang="en-US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Pizza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515350" y="5842337"/>
            <a:ext cx="34853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Wurst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9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2" cstate="email">
            <a:extLst/>
          </a:blip>
          <a:srcRect/>
          <a:stretch>
            <a:fillRect/>
          </a:stretch>
        </p:blipFill>
        <p:spPr bwMode="auto">
          <a:xfrm>
            <a:off x="503262" y="3541440"/>
            <a:ext cx="2808312" cy="2022576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0" name="Рисунок 19" descr="wurs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643392" y="3371850"/>
            <a:ext cx="3024336" cy="2374104"/>
          </a:xfrm>
          <a:prstGeom prst="rect">
            <a:avLst/>
          </a:prstGeom>
        </p:spPr>
      </p:pic>
      <p:pic>
        <p:nvPicPr>
          <p:cNvPr id="22" name="Рисунок 21" descr="soup.png">
            <a:hlinkClick r:id="" action="ppaction://noaction">
              <a:snd r:embed="rId5" name="die_Suppe.wav"/>
            </a:hlinkClick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967788" y="0"/>
            <a:ext cx="2296116" cy="234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Mil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Bu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_Sup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T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_Piz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_W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  <p:bldP spid="43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2358172"/>
            <a:ext cx="1219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ru-RU" altLang="ru-RU" sz="96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Что пропало?</a:t>
            </a:r>
            <a:endParaRPr lang="en-US" altLang="ru-RU" sz="96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Штриховая стрелка вправо 2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erZucker.wav">
            <a:hlinkClick r:id="" action="ppaction://media"/>
          </p:cNvPr>
          <p:cNvPicPr>
            <a:picLocks noRot="1" noChangeAspect="1"/>
          </p:cNvPicPr>
          <p:nvPr>
            <a:wavAudioFile r:embed="rId1" name="derZucker.wav"/>
          </p:nvPr>
        </p:nvPicPr>
        <p:blipFill>
          <a:blip r:embed="rId6"/>
          <a:stretch>
            <a:fillRect/>
          </a:stretch>
        </p:blipFill>
        <p:spPr>
          <a:xfrm>
            <a:off x="12973050" y="1981200"/>
            <a:ext cx="304800" cy="304800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Glass-cup-with-saucer-spoon-and-sugar-cubes.png">
            <a:hlinkClick r:id="" action="ppaction://noaction">
              <a:snd r:embed="rId7" name="derTe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8" name="Рисунок 17" descr="juice03.png">
            <a:hlinkClick r:id="" action="ppaction://noaction">
              <a:snd r:embed="rId9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20" name="Рисунок 19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21" name="Picture 6" descr="C:\Users\Ольга\Загрузки\72804373_slad28_1024x768.png">
            <a:hlinkClick r:id="" action="ppaction://noaction">
              <a:snd r:embed="rId1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hees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Kuchen.wav">
            <a:hlinkClick r:id="" action="ppaction://media"/>
          </p:cNvPr>
          <p:cNvPicPr>
            <a:picLocks noRot="1" noChangeAspect="1"/>
          </p:cNvPicPr>
          <p:nvPr>
            <a:wavAudioFile r:embed="rId1" name="derKuchen.wav"/>
          </p:nvPr>
        </p:nvPicPr>
        <p:blipFill>
          <a:blip r:embed="rId6"/>
          <a:stretch>
            <a:fillRect/>
          </a:stretch>
        </p:blipFill>
        <p:spPr>
          <a:xfrm>
            <a:off x="12744450" y="1714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12" name="Рисунок 11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3" name="Рисунок 12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4" name="Рисунок 13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17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 Honig.wav">
            <a:hlinkClick r:id="" action="ppaction://media"/>
          </p:cNvPr>
          <p:cNvPicPr>
            <a:picLocks noRot="1" noChangeAspect="1"/>
          </p:cNvPicPr>
          <p:nvPr>
            <a:wavAudioFile r:embed="rId1" name="der Honig.wav"/>
          </p:nvPr>
        </p:nvPicPr>
        <p:blipFill>
          <a:blip r:embed="rId6"/>
          <a:stretch>
            <a:fillRect/>
          </a:stretch>
        </p:blipFill>
        <p:spPr>
          <a:xfrm>
            <a:off x="12839700" y="154305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12" name="Рисунок 11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3" name="Рисунок 12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4" name="Рисунок 13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17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 Kohl.wav">
            <a:hlinkClick r:id="" action="ppaction://media"/>
          </p:cNvPr>
          <p:cNvPicPr>
            <a:picLocks noRot="1" noChangeAspect="1"/>
          </p:cNvPicPr>
          <p:nvPr>
            <a:wavAudioFile r:embed="rId1" name="der Kohl.wav"/>
          </p:nvPr>
        </p:nvPicPr>
        <p:blipFill>
          <a:blip r:embed="rId6"/>
          <a:stretch>
            <a:fillRect/>
          </a:stretch>
        </p:blipFill>
        <p:spPr>
          <a:xfrm>
            <a:off x="13125450" y="2095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12" name="Рисунок 11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3" name="Рисунок 12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4" name="Рисунок 13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17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Reis.wav">
            <a:hlinkClick r:id="" action="ppaction://media"/>
          </p:cNvPr>
          <p:cNvPicPr>
            <a:picLocks noRot="1" noChangeAspect="1"/>
          </p:cNvPicPr>
          <p:nvPr>
            <a:wavAudioFile r:embed="rId1" name="derReis.wav"/>
          </p:nvPr>
        </p:nvPicPr>
        <p:blipFill>
          <a:blip r:embed="rId6"/>
          <a:stretch>
            <a:fillRect/>
          </a:stretch>
        </p:blipFill>
        <p:spPr>
          <a:xfrm>
            <a:off x="12954000" y="1752600"/>
            <a:ext cx="304800" cy="304800"/>
          </a:xfrm>
          <a:prstGeom prst="rect">
            <a:avLst/>
          </a:prstGeom>
        </p:spPr>
      </p:pic>
      <p:pic>
        <p:nvPicPr>
          <p:cNvPr id="25" name="Рисунок 24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7" name="Рисунок 26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28" name="Рисунок 27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29" name="Рисунок 28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30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33" name="Штриховая стрелка вправо 3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_Fisch.wav">
            <a:hlinkClick r:id="" action="ppaction://media"/>
          </p:cNvPr>
          <p:cNvPicPr>
            <a:picLocks noRot="1" noChangeAspect="1"/>
          </p:cNvPicPr>
          <p:nvPr>
            <a:wavAudioFile r:embed="rId1" name="der_Fisch.wav"/>
          </p:nvPr>
        </p:nvPicPr>
        <p:blipFill>
          <a:blip r:embed="rId6"/>
          <a:stretch>
            <a:fillRect/>
          </a:stretch>
        </p:blipFill>
        <p:spPr>
          <a:xfrm>
            <a:off x="12896850" y="196215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12" name="Рисунок 11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3" name="Рисунок 12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4" name="Рисунок 13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17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erKaffee.wav">
            <a:hlinkClick r:id="" action="ppaction://media"/>
          </p:cNvPr>
          <p:cNvPicPr>
            <a:picLocks noRot="1" noChangeAspect="1"/>
          </p:cNvPicPr>
          <p:nvPr>
            <a:wavAudioFile r:embed="rId1" name="derKaffee.wav"/>
          </p:nvPr>
        </p:nvPicPr>
        <p:blipFill>
          <a:blip r:embed="rId6"/>
          <a:stretch>
            <a:fillRect/>
          </a:stretch>
        </p:blipFill>
        <p:spPr>
          <a:xfrm>
            <a:off x="12896850" y="2819400"/>
            <a:ext cx="304800" cy="304800"/>
          </a:xfrm>
          <a:prstGeom prst="rect">
            <a:avLst/>
          </a:prstGeom>
        </p:spPr>
      </p:pic>
      <p:pic>
        <p:nvPicPr>
          <p:cNvPr id="11" name="Рисунок 10" descr="ric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12" name="Рисунок 11" descr="kaff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3" name="Рисунок 12" descr="jar of ho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4" name="Рисунок 13" descr="cabbage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17" name="Picture 12" descr="fish_a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kuche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1378" y="3505200"/>
            <a:ext cx="3320572" cy="2333624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 Gebäck.wav">
            <a:hlinkClick r:id="" action="ppaction://media"/>
          </p:cNvPr>
          <p:cNvPicPr>
            <a:picLocks noRot="1" noChangeAspect="1"/>
          </p:cNvPicPr>
          <p:nvPr>
            <a:wavAudioFile r:embed="rId1" name="das Gebäck.wav"/>
          </p:nvPr>
        </p:nvPicPr>
        <p:blipFill>
          <a:blip r:embed="rId6"/>
          <a:stretch>
            <a:fillRect/>
          </a:stretch>
        </p:blipFill>
        <p:spPr>
          <a:xfrm>
            <a:off x="12992100" y="186690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2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salt1.png">
            <a:hlinkClick r:id="" action="ppaction://noaction">
              <a:snd r:embed="rId9" name="das_Salz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14" name="Рисунок 13" descr="85a3cd4fe2f8.png">
            <a:hlinkClick r:id="" action="ppaction://noaction">
              <a:snd r:embed="rId11" name="dasBrotche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16" name="Рисунок 15" descr="cookie_biscui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18" name="Рисунок 17" descr="eis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_Salz.wav">
            <a:hlinkClick r:id="" action="ppaction://media"/>
          </p:cNvPr>
          <p:cNvPicPr>
            <a:picLocks noRot="1" noChangeAspect="1"/>
          </p:cNvPicPr>
          <p:nvPr>
            <a:wavAudioFile r:embed="rId1" name="das_Salz.wav"/>
          </p:nvPr>
        </p:nvPicPr>
        <p:blipFill>
          <a:blip r:embed="rId6"/>
          <a:stretch>
            <a:fillRect/>
          </a:stretch>
        </p:blipFill>
        <p:spPr>
          <a:xfrm>
            <a:off x="13296900" y="2857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2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salt1.png">
            <a:hlinkClick r:id="" action="ppaction://noaction">
              <a:snd r:embed="rId9" name="das_Salz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14" name="Рисунок 13" descr="85a3cd4fe2f8.png">
            <a:hlinkClick r:id="" action="ppaction://noaction">
              <a:snd r:embed="rId11" name="dasBrotche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16" name="Рисунок 15" descr="cookie_biscui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18" name="Рисунок 17" descr="eis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Brotchen.wav">
            <a:hlinkClick r:id="" action="ppaction://media"/>
          </p:cNvPr>
          <p:cNvPicPr>
            <a:picLocks noRot="1" noChangeAspect="1"/>
          </p:cNvPicPr>
          <p:nvPr>
            <a:wavAudioFile r:embed="rId1" name="dasBrotchen.wav"/>
          </p:nvPr>
        </p:nvPicPr>
        <p:blipFill>
          <a:blip r:embed="rId6"/>
          <a:stretch>
            <a:fillRect/>
          </a:stretch>
        </p:blipFill>
        <p:spPr>
          <a:xfrm>
            <a:off x="12896850" y="203835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2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salt1.png">
            <a:hlinkClick r:id="" action="ppaction://noaction">
              <a:snd r:embed="rId9" name="das_Salz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14" name="Рисунок 13" descr="85a3cd4fe2f8.png">
            <a:hlinkClick r:id="" action="ppaction://noaction">
              <a:snd r:embed="rId1" name="dasBrotch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16" name="Рисунок 15" descr="cookie_biscuit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18" name="Рисунок 17" descr="eis7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Fleisch.wav">
            <a:hlinkClick r:id="" action="ppaction://media"/>
          </p:cNvPr>
          <p:cNvPicPr>
            <a:picLocks noRot="1" noChangeAspect="1"/>
          </p:cNvPicPr>
          <p:nvPr>
            <a:wavAudioFile r:embed="rId1" name="dasFleisch.wav"/>
          </p:nvPr>
        </p:nvPicPr>
        <p:blipFill>
          <a:blip r:embed="rId6"/>
          <a:stretch>
            <a:fillRect/>
          </a:stretch>
        </p:blipFill>
        <p:spPr>
          <a:xfrm>
            <a:off x="12801600" y="217170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2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salt1.png">
            <a:hlinkClick r:id="" action="ppaction://noaction">
              <a:snd r:embed="rId9" name="das_Salz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14" name="Рисунок 13" descr="85a3cd4fe2f8.png">
            <a:hlinkClick r:id="" action="ppaction://noaction">
              <a:snd r:embed="rId11" name="dasBrotche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16" name="Рисунок 15" descr="cookie_biscui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18" name="Рисунок 17" descr="eis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мясо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9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alt1.png">
            <a:hlinkClick r:id="" action="ppaction://noaction">
              <a:snd r:embed="rId8" name="das_Salz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30" name="Рисунок 29" descr="85a3cd4fe2f8.png">
            <a:hlinkClick r:id="" action="ppaction://noaction">
              <a:snd r:embed="rId10" name="dasBrotch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31" name="Рисунок 30" descr="cookie_biscuit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20" name="Рисунок 19" descr="eis7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asEis.wav">
            <a:hlinkClick r:id="" action="ppaction://media"/>
          </p:cNvPr>
          <p:cNvPicPr>
            <a:picLocks noRot="1" noChangeAspect="1"/>
          </p:cNvPicPr>
          <p:nvPr>
            <a:wavAudioFile r:embed="rId1" name="dasEis.wav"/>
          </p:nvPr>
        </p:nvPicPr>
        <p:blipFill>
          <a:blip r:embed="rId14"/>
          <a:stretch>
            <a:fillRect/>
          </a:stretch>
        </p:blipFill>
        <p:spPr>
          <a:xfrm>
            <a:off x="13182600" y="28575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5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Brot.wav">
            <a:hlinkClick r:id="" action="ppaction://media"/>
          </p:cNvPr>
          <p:cNvPicPr>
            <a:picLocks noRot="1" noChangeAspect="1"/>
          </p:cNvPicPr>
          <p:nvPr>
            <a:wavAudioFile r:embed="rId1" name="dasBrot.wav"/>
          </p:nvPr>
        </p:nvPicPr>
        <p:blipFill>
          <a:blip r:embed="rId6"/>
          <a:stretch>
            <a:fillRect/>
          </a:stretch>
        </p:blipFill>
        <p:spPr>
          <a:xfrm>
            <a:off x="12877800" y="190500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ясо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3388" y="3677072"/>
            <a:ext cx="3454477" cy="1714078"/>
          </a:xfrm>
          <a:prstGeom prst="rect">
            <a:avLst/>
          </a:prstGeom>
        </p:spPr>
      </p:pic>
      <p:pic>
        <p:nvPicPr>
          <p:cNvPr id="12" name="Picture 12" descr="http://m.foto.radikal.ru/0706/87/bc619eca028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" y="787523"/>
            <a:ext cx="3695700" cy="2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salt1.png">
            <a:hlinkClick r:id="" action="ppaction://noaction">
              <a:snd r:embed="rId9" name="das_Salz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6338" y="3505199"/>
            <a:ext cx="1612112" cy="2618071"/>
          </a:xfrm>
          <a:prstGeom prst="rect">
            <a:avLst/>
          </a:prstGeom>
        </p:spPr>
      </p:pic>
      <p:pic>
        <p:nvPicPr>
          <p:cNvPr id="14" name="Рисунок 13" descr="85a3cd4fe2f8.png">
            <a:hlinkClick r:id="" action="ppaction://noaction">
              <a:snd r:embed="rId11" name="dasBrotche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0110" y="800100"/>
            <a:ext cx="2866770" cy="2190750"/>
          </a:xfrm>
          <a:prstGeom prst="rect">
            <a:avLst/>
          </a:prstGeom>
        </p:spPr>
      </p:pic>
      <p:pic>
        <p:nvPicPr>
          <p:cNvPr id="16" name="Рисунок 15" descr="cookie_biscuit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49368" y="819150"/>
            <a:ext cx="3453671" cy="2247900"/>
          </a:xfrm>
          <a:prstGeom prst="rect">
            <a:avLst/>
          </a:prstGeom>
        </p:spPr>
      </p:pic>
      <p:pic>
        <p:nvPicPr>
          <p:cNvPr id="18" name="Рисунок 17" descr="eis7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8651418">
            <a:off x="1128836" y="3068324"/>
            <a:ext cx="2653758" cy="2838275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 Hühnchen.wav">
            <a:hlinkClick r:id="" action="ppaction://media"/>
          </p:cNvPr>
          <p:cNvPicPr>
            <a:picLocks noRot="1" noChangeAspect="1"/>
          </p:cNvPicPr>
          <p:nvPr>
            <a:wavAudioFile r:embed="rId1" name="das Hühnchen.wav"/>
          </p:nvPr>
        </p:nvPicPr>
        <p:blipFill>
          <a:blip r:embed="rId6"/>
          <a:stretch>
            <a:fillRect/>
          </a:stretch>
        </p:blipFill>
        <p:spPr>
          <a:xfrm>
            <a:off x="12858750" y="260985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7" name="das_Obst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9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_Obst.wav">
            <a:hlinkClick r:id="" action="ppaction://media"/>
          </p:cNvPr>
          <p:cNvPicPr>
            <a:picLocks noRot="1" noChangeAspect="1"/>
          </p:cNvPicPr>
          <p:nvPr>
            <a:wavAudioFile r:embed="rId1" name="das_Obst.wav"/>
          </p:nvPr>
        </p:nvPicPr>
        <p:blipFill>
          <a:blip r:embed="rId6"/>
          <a:stretch>
            <a:fillRect/>
          </a:stretch>
        </p:blipFill>
        <p:spPr>
          <a:xfrm>
            <a:off x="12896850" y="220980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1" name="das_Obst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8" name="das_Gemus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 Öl.wav">
            <a:hlinkClick r:id="" action="ppaction://media"/>
          </p:cNvPr>
          <p:cNvPicPr>
            <a:picLocks noRot="1" noChangeAspect="1"/>
          </p:cNvPicPr>
          <p:nvPr>
            <a:wavAudioFile r:embed="rId1" name="das Öl.wav"/>
          </p:nvPr>
        </p:nvPicPr>
        <p:blipFill>
          <a:blip r:embed="rId6"/>
          <a:stretch>
            <a:fillRect/>
          </a:stretch>
        </p:blipFill>
        <p:spPr>
          <a:xfrm>
            <a:off x="12839700" y="158115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7" name="das_Obst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9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 Wasser.wav">
            <a:hlinkClick r:id="" action="ppaction://media"/>
          </p:cNvPr>
          <p:cNvPicPr>
            <a:picLocks noRot="1" noChangeAspect="1"/>
          </p:cNvPicPr>
          <p:nvPr>
            <a:wavAudioFile r:embed="rId1" name="das Wasser.wav"/>
          </p:nvPr>
        </p:nvPicPr>
        <p:blipFill>
          <a:blip r:embed="rId6"/>
          <a:stretch>
            <a:fillRect/>
          </a:stretch>
        </p:blipFill>
        <p:spPr>
          <a:xfrm>
            <a:off x="12839700" y="100965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7" name="das_Obst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9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_Gemuse.wav">
            <a:hlinkClick r:id="" action="ppaction://media"/>
          </p:cNvPr>
          <p:cNvPicPr>
            <a:picLocks noRot="1" noChangeAspect="1"/>
          </p:cNvPicPr>
          <p:nvPr>
            <a:wavAudioFile r:embed="rId1" name="das_Gemuse.wav"/>
          </p:nvPr>
        </p:nvPicPr>
        <p:blipFill>
          <a:blip r:embed="rId6"/>
          <a:stretch>
            <a:fillRect/>
          </a:stretch>
        </p:blipFill>
        <p:spPr>
          <a:xfrm>
            <a:off x="12839700" y="220980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7" name="das_Obst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1" name="das_Gemus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asEi.wav">
            <a:hlinkClick r:id="" action="ppaction://media"/>
          </p:cNvPr>
          <p:cNvPicPr>
            <a:picLocks noRot="1" noChangeAspect="1"/>
          </p:cNvPicPr>
          <p:nvPr>
            <a:wavAudioFile r:embed="rId1" name="dasEi.wav"/>
          </p:nvPr>
        </p:nvPicPr>
        <p:blipFill>
          <a:blip r:embed="rId6"/>
          <a:stretch>
            <a:fillRect/>
          </a:stretch>
        </p:blipFill>
        <p:spPr>
          <a:xfrm>
            <a:off x="13144500" y="1847850"/>
            <a:ext cx="304800" cy="304800"/>
          </a:xfrm>
          <a:prstGeom prst="rect">
            <a:avLst/>
          </a:prstGeom>
        </p:spPr>
      </p:pic>
      <p:pic>
        <p:nvPicPr>
          <p:cNvPr id="11" name="Рисунок 10" descr="fruit01.png">
            <a:hlinkClick r:id="" action="ppaction://noaction">
              <a:snd r:embed="rId7" name="das_Obst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631" y="823894"/>
            <a:ext cx="4271296" cy="2205056"/>
          </a:xfrm>
          <a:prstGeom prst="rect">
            <a:avLst/>
          </a:prstGeom>
        </p:spPr>
      </p:pic>
      <p:pic>
        <p:nvPicPr>
          <p:cNvPr id="12" name="Рисунок 11" descr="vegetable01.png">
            <a:hlinkClick r:id="" action="ppaction://noaction">
              <a:snd r:embed="rId9" name="das_Gemuse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3980" y="476250"/>
            <a:ext cx="3587320" cy="2571750"/>
          </a:xfrm>
          <a:prstGeom prst="rect">
            <a:avLst/>
          </a:prstGeom>
        </p:spPr>
      </p:pic>
      <p:pic>
        <p:nvPicPr>
          <p:cNvPr id="14" name="Рисунок 13" descr="egg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91518" y="3711793"/>
            <a:ext cx="2399882" cy="2450625"/>
          </a:xfrm>
          <a:prstGeom prst="rect">
            <a:avLst/>
          </a:prstGeom>
        </p:spPr>
      </p:pic>
      <p:pic>
        <p:nvPicPr>
          <p:cNvPr id="16" name="Рисунок 15" descr="roasted-chicken-whole_5e259fba0445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0146" y="3638549"/>
            <a:ext cx="2920254" cy="2482215"/>
          </a:xfrm>
          <a:prstGeom prst="rect">
            <a:avLst/>
          </a:prstGeom>
        </p:spPr>
      </p:pic>
      <p:pic>
        <p:nvPicPr>
          <p:cNvPr id="17" name="Рисунок 16" descr="oil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7711" y="3510186"/>
            <a:ext cx="3173228" cy="271916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Рисунок 14" descr="glass of wate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3550" y="761623"/>
            <a:ext cx="1752600" cy="23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Nüsse.wav">
            <a:hlinkClick r:id="" action="ppaction://media"/>
          </p:cNvPr>
          <p:cNvPicPr>
            <a:picLocks noRot="1" noChangeAspect="1"/>
          </p:cNvPicPr>
          <p:nvPr>
            <a:wavAudioFile r:embed="rId1" name="die Nüsse.wav"/>
          </p:nvPr>
        </p:nvPicPr>
        <p:blipFill>
          <a:blip r:embed="rId6"/>
          <a:stretch>
            <a:fillRect/>
          </a:stretch>
        </p:blipFill>
        <p:spPr>
          <a:xfrm>
            <a:off x="12992100" y="198120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2" name="Рисунок 11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3" name="Рисунок 12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4" name="Рисунок 13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17" name="Рисунок 16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7" name="die_Supp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_Sussigkeiten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2896850" y="220980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2" name="Рисунок 11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3" name="Рисунок 12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4" name="Рисунок 13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17" name="Рисунок 16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Zitronen.wav">
            <a:hlinkClick r:id="" action="ppaction://media"/>
          </p:cNvPr>
          <p:cNvPicPr>
            <a:picLocks noRot="1" noChangeAspect="1"/>
          </p:cNvPicPr>
          <p:nvPr>
            <a:wavAudioFile r:embed="rId1" name="die Zitronen.wav"/>
          </p:nvPr>
        </p:nvPicPr>
        <p:blipFill>
          <a:blip r:embed="rId6"/>
          <a:stretch>
            <a:fillRect/>
          </a:stretch>
        </p:blipFill>
        <p:spPr>
          <a:xfrm>
            <a:off x="12839700" y="2400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2" name="Рисунок 11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3" name="Рисунок 12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4" name="Рисунок 13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17" name="Рисунок 16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die-Aepfel.wav">
            <a:hlinkClick r:id="" action="ppaction://media"/>
          </p:cNvPr>
          <p:cNvPicPr>
            <a:picLocks noRot="1" noChangeAspect="1"/>
          </p:cNvPicPr>
          <p:nvPr>
            <a:wavAudioFile r:embed="rId1" name="die-Aepfel.wav"/>
          </p:nvPr>
        </p:nvPicPr>
        <p:blipFill>
          <a:blip r:embed="rId6"/>
          <a:stretch>
            <a:fillRect/>
          </a:stretch>
        </p:blipFill>
        <p:spPr>
          <a:xfrm>
            <a:off x="12649200" y="723900"/>
            <a:ext cx="304800" cy="304800"/>
          </a:xfrm>
          <a:prstGeom prst="rect">
            <a:avLst/>
          </a:prstGeom>
        </p:spPr>
      </p:pic>
      <p:pic>
        <p:nvPicPr>
          <p:cNvPr id="13" name="Рисунок 12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4" name="Рисунок 13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7" name="Рисунок 16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9" name="Рисунок 18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22" name="Рисунок 21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Штриховая стрелка вправо 25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Bananen.wav">
            <a:hlinkClick r:id="" action="ppaction://media"/>
          </p:cNvPr>
          <p:cNvPicPr>
            <a:picLocks noRot="1" noChangeAspect="1"/>
          </p:cNvPicPr>
          <p:nvPr>
            <a:wavAudioFile r:embed="rId1" name="die Bananen.wav"/>
          </p:nvPr>
        </p:nvPicPr>
        <p:blipFill>
          <a:blip r:embed="rId6"/>
          <a:stretch>
            <a:fillRect/>
          </a:stretch>
        </p:blipFill>
        <p:spPr>
          <a:xfrm>
            <a:off x="13163550" y="196215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2" name="Рисунок 11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3" name="Рисунок 12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4" name="Рисунок 13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17" name="Рисунок 16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Apfelsinen.wav">
            <a:hlinkClick r:id="" action="ppaction://media"/>
          </p:cNvPr>
          <p:cNvPicPr>
            <a:picLocks noRot="1" noChangeAspect="1"/>
          </p:cNvPicPr>
          <p:nvPr>
            <a:wavAudioFile r:embed="rId1" name="die Apfelsinen.wav"/>
          </p:nvPr>
        </p:nvPicPr>
        <p:blipFill>
          <a:blip r:embed="rId6"/>
          <a:stretch>
            <a:fillRect/>
          </a:stretch>
        </p:blipFill>
        <p:spPr>
          <a:xfrm>
            <a:off x="12877800" y="1866900"/>
            <a:ext cx="304800" cy="304800"/>
          </a:xfrm>
          <a:prstGeom prst="rect">
            <a:avLst/>
          </a:prstGeom>
        </p:spPr>
      </p:pic>
      <p:pic>
        <p:nvPicPr>
          <p:cNvPr id="11" name="Рисунок 10" descr="apples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1818" y="666750"/>
            <a:ext cx="3668205" cy="2266950"/>
          </a:xfrm>
          <a:prstGeom prst="rect">
            <a:avLst/>
          </a:prstGeom>
        </p:spPr>
      </p:pic>
      <p:pic>
        <p:nvPicPr>
          <p:cNvPr id="12" name="Рисунок 11" descr="bananas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090" y="438150"/>
            <a:ext cx="3136122" cy="2514600"/>
          </a:xfrm>
          <a:prstGeom prst="rect">
            <a:avLst/>
          </a:prstGeom>
        </p:spPr>
      </p:pic>
      <p:pic>
        <p:nvPicPr>
          <p:cNvPr id="13" name="Рисунок 12" descr="nuts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89218" y="647700"/>
            <a:ext cx="3648634" cy="2114550"/>
          </a:xfrm>
          <a:prstGeom prst="rect">
            <a:avLst/>
          </a:prstGeom>
        </p:spPr>
      </p:pic>
      <p:pic>
        <p:nvPicPr>
          <p:cNvPr id="14" name="Рисунок 13" descr="lemons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94175" y="3371850"/>
            <a:ext cx="3160487" cy="2552700"/>
          </a:xfrm>
          <a:prstGeom prst="rect">
            <a:avLst/>
          </a:prstGeom>
        </p:spPr>
      </p:pic>
      <p:pic>
        <p:nvPicPr>
          <p:cNvPr id="17" name="Рисунок 16" descr="orang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90805" y="3420616"/>
            <a:ext cx="2774491" cy="240868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" y="3448050"/>
            <a:ext cx="3193261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_Pilze.wav">
            <a:hlinkClick r:id="" action="ppaction://media"/>
          </p:cNvPr>
          <p:cNvPicPr>
            <a:picLocks noRot="1" noChangeAspect="1"/>
          </p:cNvPicPr>
          <p:nvPr>
            <a:wavAudioFile r:embed="rId1" name="die_Pilze.wav"/>
          </p:nvPr>
        </p:nvPicPr>
        <p:blipFill>
          <a:blip r:embed="rId6"/>
          <a:stretch>
            <a:fillRect/>
          </a:stretch>
        </p:blipFill>
        <p:spPr>
          <a:xfrm>
            <a:off x="12782550" y="175260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12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sladosti00.png">
            <a:hlinkClick r:id="" action="ppaction://noaction">
              <a:snd r:embed="rId10" name="die_Sussigkeit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16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pasta_nudel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_Eier.wav">
            <a:hlinkClick r:id="" action="ppaction://media"/>
          </p:cNvPr>
          <p:cNvPicPr>
            <a:picLocks noRot="1" noChangeAspect="1"/>
          </p:cNvPicPr>
          <p:nvPr>
            <a:wavAudioFile r:embed="rId1" name="die_Eier.wav"/>
          </p:nvPr>
        </p:nvPicPr>
        <p:blipFill>
          <a:blip r:embed="rId6"/>
          <a:stretch>
            <a:fillRect/>
          </a:stretch>
        </p:blipFill>
        <p:spPr>
          <a:xfrm>
            <a:off x="12820650" y="192405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12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sladosti00.png">
            <a:hlinkClick r:id="" action="ppaction://noaction">
              <a:snd r:embed="rId10" name="die_Sussigkeit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16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pasta_nudel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Nudeln.wav">
            <a:hlinkClick r:id="" action="ppaction://media"/>
          </p:cNvPr>
          <p:cNvPicPr>
            <a:picLocks noRot="1" noChangeAspect="1"/>
          </p:cNvPicPr>
          <p:nvPr>
            <a:wavAudioFile r:embed="rId1" name="die Nudeln.wav"/>
          </p:nvPr>
        </p:nvPicPr>
        <p:blipFill>
          <a:blip r:embed="rId6"/>
          <a:stretch>
            <a:fillRect/>
          </a:stretch>
        </p:blipFill>
        <p:spPr>
          <a:xfrm>
            <a:off x="12915900" y="192405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12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sladosti00.png">
            <a:hlinkClick r:id="" action="ppaction://noaction">
              <a:snd r:embed="rId10" name="die_Sussigkeit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16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pasta_nudel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die Pralinen.wav">
            <a:hlinkClick r:id="" action="ppaction://media"/>
          </p:cNvPr>
          <p:cNvPicPr>
            <a:picLocks noRot="1" noChangeAspect="1"/>
          </p:cNvPicPr>
          <p:nvPr>
            <a:wavAudioFile r:embed="rId1" name="die Pralinen.wav"/>
          </p:nvPr>
        </p:nvPicPr>
        <p:blipFill>
          <a:blip r:embed="rId6"/>
          <a:stretch>
            <a:fillRect/>
          </a:stretch>
        </p:blipFill>
        <p:spPr>
          <a:xfrm>
            <a:off x="12992100" y="188595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12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sladosti00.png">
            <a:hlinkClick r:id="" action="ppaction://noaction">
              <a:snd r:embed="rId10" name="die_Sussigkeit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sp>
        <p:nvSpPr>
          <p:cNvPr id="16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pasta_nudel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 descr="http://pngimg.com/uploads/pasta/pasta_PNG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die_Kartoffeln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2801600" y="1238250"/>
            <a:ext cx="304800" cy="304800"/>
          </a:xfrm>
          <a:prstGeom prst="rect">
            <a:avLst/>
          </a:prstGeom>
        </p:spPr>
      </p:pic>
      <p:pic>
        <p:nvPicPr>
          <p:cNvPr id="11" name="Рисунок 10" descr="947b06a52da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9650" y="857250"/>
            <a:ext cx="3800687" cy="1872208"/>
          </a:xfrm>
          <a:prstGeom prst="rect">
            <a:avLst/>
          </a:prstGeom>
        </p:spPr>
      </p:pic>
      <p:pic>
        <p:nvPicPr>
          <p:cNvPr id="12" name="Picture 8" descr="http://i002.radikal.ru/0802/d9/a6f974bb97e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0" y="590550"/>
            <a:ext cx="3714750" cy="239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019.radikal.ru/0803/29/8dddf0b2959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2209" y="3524250"/>
            <a:ext cx="3722291" cy="23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sladosti00.png">
            <a:hlinkClick r:id="" action="ppaction://noaction">
              <a:snd r:embed="rId10" name="die_Sussigkeiten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15350" y="676136"/>
            <a:ext cx="3108483" cy="2362360"/>
          </a:xfrm>
          <a:prstGeom prst="rect">
            <a:avLst/>
          </a:prstGeom>
        </p:spPr>
      </p:pic>
      <p:pic>
        <p:nvPicPr>
          <p:cNvPr id="16" name="Рисунок 15" descr="pasta_nudel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949" y="3462336"/>
            <a:ext cx="4512735" cy="2538414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Butter.wav">
            <a:hlinkClick r:id="" action="ppaction://media"/>
          </p:cNvPr>
          <p:cNvPicPr>
            <a:picLocks noRot="1" noChangeAspect="1"/>
          </p:cNvPicPr>
          <p:nvPr>
            <a:wavAudioFile r:embed="rId1" name="dieButter.wav"/>
          </p:nvPr>
        </p:nvPicPr>
        <p:blipFill>
          <a:blip r:embed="rId4"/>
          <a:stretch>
            <a:fillRect/>
          </a:stretch>
        </p:blipFill>
        <p:spPr>
          <a:xfrm>
            <a:off x="12858750" y="1943100"/>
            <a:ext cx="304800" cy="304800"/>
          </a:xfrm>
          <a:prstGeom prst="rect">
            <a:avLst/>
          </a:prstGeom>
        </p:spPr>
      </p:pic>
      <p:pic>
        <p:nvPicPr>
          <p:cNvPr id="10" name="Рисунок 9" descr="butter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2132856"/>
            <a:ext cx="121920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Рисунки взяты с сайта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http://kira-scrap.ru/index/katalog/0-21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3" name="Рисунок 22" descr="soup.png">
            <a:hlinkClick r:id="" action="ppaction://noaction">
              <a:snd r:embed="rId7" name="die_Supp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_Wurst.wav">
            <a:hlinkClick r:id="" action="ppaction://media"/>
          </p:cNvPr>
          <p:cNvPicPr>
            <a:picLocks noRot="1" noChangeAspect="1"/>
          </p:cNvPicPr>
          <p:nvPr>
            <a:wavAudioFile r:embed="rId1" name="die_Wurst.wav"/>
          </p:nvPr>
        </p:nvPicPr>
        <p:blipFill>
          <a:blip r:embed="rId4"/>
          <a:stretch>
            <a:fillRect/>
          </a:stretch>
        </p:blipFill>
        <p:spPr>
          <a:xfrm>
            <a:off x="12877800" y="2362200"/>
            <a:ext cx="304800" cy="304800"/>
          </a:xfrm>
          <a:prstGeom prst="rect">
            <a:avLst/>
          </a:prstGeom>
        </p:spPr>
      </p:pic>
      <p:pic>
        <p:nvPicPr>
          <p:cNvPr id="10" name="Рисунок 9" descr="wur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7" name="die_Supp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Milch.wav">
            <a:hlinkClick r:id="" action="ppaction://media"/>
          </p:cNvPr>
          <p:cNvPicPr>
            <a:picLocks noRot="1" noChangeAspect="1"/>
          </p:cNvPicPr>
          <p:nvPr>
            <a:wavAudioFile r:embed="rId1" name="dieMilch.wav"/>
          </p:nvPr>
        </p:nvPicPr>
        <p:blipFill>
          <a:blip r:embed="rId4"/>
          <a:stretch>
            <a:fillRect/>
          </a:stretch>
        </p:blipFill>
        <p:spPr>
          <a:xfrm>
            <a:off x="12877800" y="2419350"/>
            <a:ext cx="304800" cy="304800"/>
          </a:xfrm>
          <a:prstGeom prst="rect">
            <a:avLst/>
          </a:prstGeom>
        </p:spPr>
      </p:pic>
      <p:pic>
        <p:nvPicPr>
          <p:cNvPr id="10" name="Рисунок 9" descr="milc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Рисунок 39" descr="d17adf0400e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51612" y="1111374"/>
            <a:ext cx="3039368" cy="1800200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0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Torte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381228" y="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</a:t>
            </a:r>
            <a:r>
              <a:rPr lang="en-US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Pizza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382844" y="0"/>
            <a:ext cx="34853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Wurst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9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696888" y="1064940"/>
            <a:ext cx="2808312" cy="2022576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0" name="Рисунок 19" descr="wurs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53736" y="8953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milch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65684" y="4264545"/>
            <a:ext cx="1944216" cy="2231505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0" y="3210520"/>
            <a:ext cx="3810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Milch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4052342" y="322957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Butter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6" name="Рисунок 25" descr="butter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40137" y="4365526"/>
            <a:ext cx="3269683" cy="2016224"/>
          </a:xfrm>
          <a:prstGeom prst="rect">
            <a:avLst/>
          </a:prstGeom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8184232" y="328672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Suppe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8" name="Рисунок 27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815092" y="4233490"/>
            <a:ext cx="2296116" cy="234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T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_Piz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_W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Mil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Bu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_Sup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18" grpId="0"/>
      <p:bldP spid="24" grpId="0"/>
      <p:bldP spid="25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7" name="die_Supp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Torte.wav">
            <a:hlinkClick r:id="" action="ppaction://media"/>
          </p:cNvPr>
          <p:cNvPicPr>
            <a:picLocks noRot="1" noChangeAspect="1"/>
          </p:cNvPicPr>
          <p:nvPr>
            <a:wavAudioFile r:embed="rId1" name="dieTorte.wav"/>
          </p:nvPr>
        </p:nvPicPr>
        <p:blipFill>
          <a:blip r:embed="rId4"/>
          <a:stretch>
            <a:fillRect/>
          </a:stretch>
        </p:blipFill>
        <p:spPr>
          <a:xfrm>
            <a:off x="12687300" y="2152650"/>
            <a:ext cx="304800" cy="304800"/>
          </a:xfrm>
          <a:prstGeom prst="rect">
            <a:avLst/>
          </a:prstGeom>
        </p:spPr>
      </p:pic>
      <p:pic>
        <p:nvPicPr>
          <p:cNvPr id="10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_Suppe.wav">
            <a:hlinkClick r:id="" action="ppaction://media"/>
          </p:cNvPr>
          <p:cNvPicPr>
            <a:picLocks noRot="1" noChangeAspect="1"/>
          </p:cNvPicPr>
          <p:nvPr>
            <a:wavAudioFile r:embed="rId1" name="die_Suppe.wav"/>
          </p:nvPr>
        </p:nvPicPr>
        <p:blipFill>
          <a:blip r:embed="rId4"/>
          <a:stretch>
            <a:fillRect/>
          </a:stretch>
        </p:blipFill>
        <p:spPr>
          <a:xfrm>
            <a:off x="12744450" y="2514600"/>
            <a:ext cx="304800" cy="304800"/>
          </a:xfrm>
          <a:prstGeom prst="rect">
            <a:avLst/>
          </a:prstGeom>
        </p:spPr>
      </p:pic>
      <p:pic>
        <p:nvPicPr>
          <p:cNvPr id="12" name="Рисунок 11" descr="soup.png">
            <a:hlinkClick r:id="" action="ppaction://noaction">
              <a:snd r:embed="rId1" name="die_Supp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8" name="die_Supp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Рисунок 10" descr="mil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558" y="531540"/>
            <a:ext cx="2394892" cy="2748776"/>
          </a:xfrm>
          <a:prstGeom prst="rect">
            <a:avLst/>
          </a:prstGeom>
        </p:spPr>
      </p:pic>
      <p:pic>
        <p:nvPicPr>
          <p:cNvPr id="14" name="Рисунок 13" descr="butter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1487" y="565448"/>
            <a:ext cx="3964135" cy="2444452"/>
          </a:xfrm>
          <a:prstGeom prst="rect">
            <a:avLst/>
          </a:prstGeom>
        </p:spPr>
      </p:pic>
      <p:pic>
        <p:nvPicPr>
          <p:cNvPr id="21" name="Picture 4" descr="C:\Documents and Settings\Владелец\Мои документы\Мои рисунки\0fbb14098817[1].pn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598511" y="3693840"/>
            <a:ext cx="3282457" cy="2364060"/>
          </a:xfrm>
          <a:prstGeom prst="round2SameRect">
            <a:avLst>
              <a:gd name="adj1" fmla="val 50000"/>
              <a:gd name="adj2" fmla="val 0"/>
            </a:avLst>
          </a:prstGeom>
          <a:noFill/>
        </p:spPr>
      </p:pic>
      <p:pic>
        <p:nvPicPr>
          <p:cNvPr id="22" name="Рисунок 21" descr="wur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71942" y="3752850"/>
            <a:ext cx="3024336" cy="2374104"/>
          </a:xfrm>
          <a:prstGeom prst="rect">
            <a:avLst/>
          </a:prstGeom>
        </p:spPr>
      </p:pic>
      <p:pic>
        <p:nvPicPr>
          <p:cNvPr id="23" name="Рисунок 22" descr="soup.png">
            <a:hlinkClick r:id="" action="ppaction://noaction">
              <a:snd r:embed="rId7" name="die_Supp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4338" y="361950"/>
            <a:ext cx="276280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0" name="Рисунок 19" descr="d17adf0400e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3567" y="3873624"/>
            <a:ext cx="3687823" cy="2184276"/>
          </a:xfrm>
          <a:prstGeom prst="rect">
            <a:avLst/>
          </a:prstGeom>
        </p:spPr>
      </p:pic>
      <p:pic>
        <p:nvPicPr>
          <p:cNvPr id="10" name="die_Pizza.wav">
            <a:hlinkClick r:id="" action="ppaction://media"/>
          </p:cNvPr>
          <p:cNvPicPr>
            <a:picLocks noRot="1" noChangeAspect="1"/>
          </p:cNvPicPr>
          <p:nvPr>
            <a:wavAudioFile r:embed="rId1" name="die_Pizza.wav"/>
          </p:nvPr>
        </p:nvPicPr>
        <p:blipFill>
          <a:blip r:embed="rId5"/>
          <a:stretch>
            <a:fillRect/>
          </a:stretch>
        </p:blipFill>
        <p:spPr>
          <a:xfrm>
            <a:off x="12744450" y="2552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348880"/>
            <a:ext cx="3714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Erbse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9" name="Рисунок 18" descr="goroh0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5702" y="265162"/>
            <a:ext cx="3377367" cy="2160240"/>
          </a:xfrm>
          <a:prstGeom prst="rect">
            <a:avLst/>
          </a:prstGeom>
        </p:spPr>
      </p:pic>
      <p:pic>
        <p:nvPicPr>
          <p:cNvPr id="14" name="Рисунок 13" descr="orange-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67299" y="0"/>
            <a:ext cx="1866901" cy="2497610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714750" y="2329830"/>
            <a:ext cx="4629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Apfelsine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8286750" y="2348880"/>
            <a:ext cx="3905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Banane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3" name="Рисунок 22" descr="banana00.png">
            <a:hlinkClick r:id="" action="ppaction://noaction">
              <a:snd r:embed="rId11" name="dieBanan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724880" y="480992"/>
            <a:ext cx="2833265" cy="1919308"/>
          </a:xfrm>
          <a:prstGeom prst="rect">
            <a:avLst/>
          </a:prstGeom>
        </p:spPr>
      </p:pic>
      <p:pic>
        <p:nvPicPr>
          <p:cNvPr id="26" name="Рисунок 25" descr="Limonade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393017">
            <a:off x="1200074" y="2932367"/>
            <a:ext cx="856205" cy="2694655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5288340"/>
            <a:ext cx="320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Limo-</a:t>
            </a:r>
            <a:r>
              <a:rPr lang="de-DE" altLang="ru-RU" sz="48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nade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8" name="Рисунок 17" descr="Schokolade00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838346" y="3175298"/>
            <a:ext cx="3752721" cy="2234902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390900" y="5288340"/>
            <a:ext cx="39814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Schoko-lade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8" name="Рисунок 27" descr="onion00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972550" y="3226286"/>
            <a:ext cx="2076450" cy="2209190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7924800" y="5695950"/>
            <a:ext cx="426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Zwiebel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Erb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Apfels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_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Limon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_Schoko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Zwieb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5" grpId="0"/>
      <p:bldP spid="22" grpId="0"/>
      <p:bldP spid="17" grpId="0"/>
      <p:bldP spid="20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Beere.wav">
            <a:hlinkClick r:id="" action="ppaction://media"/>
          </p:cNvPr>
          <p:cNvPicPr>
            <a:picLocks noRot="1" noChangeAspect="1"/>
          </p:cNvPicPr>
          <p:nvPr>
            <a:wavAudioFile r:embed="rId1" name="dieBeere.wav"/>
          </p:nvPr>
        </p:nvPicPr>
        <p:blipFill>
          <a:blip r:embed="rId4"/>
          <a:stretch>
            <a:fillRect/>
          </a:stretch>
        </p:blipFill>
        <p:spPr>
          <a:xfrm>
            <a:off x="12763500" y="2209800"/>
            <a:ext cx="304800" cy="304800"/>
          </a:xfrm>
          <a:prstGeom prst="rect">
            <a:avLst/>
          </a:prstGeom>
        </p:spPr>
      </p:pic>
      <p:pic>
        <p:nvPicPr>
          <p:cNvPr id="11" name="Рисунок 10" descr="blackberr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banana00.png">
            <a:hlinkClick r:id="" action="ppaction://noaction">
              <a:snd r:embed="rId3" name="dieBana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6" name="dieTomate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8" name="dieGurke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 Erbse.wav">
            <a:hlinkClick r:id="" action="ppaction://media"/>
          </p:cNvPr>
          <p:cNvPicPr>
            <a:picLocks noRot="1" noChangeAspect="1"/>
          </p:cNvPicPr>
          <p:nvPr>
            <a:wavAudioFile r:embed="rId1" name="die Erbse.wav"/>
          </p:nvPr>
        </p:nvPicPr>
        <p:blipFill>
          <a:blip r:embed="rId4"/>
          <a:stretch>
            <a:fillRect/>
          </a:stretch>
        </p:blipFill>
        <p:spPr>
          <a:xfrm>
            <a:off x="12630150" y="1790700"/>
            <a:ext cx="304800" cy="304800"/>
          </a:xfrm>
          <a:prstGeom prst="rect">
            <a:avLst/>
          </a:prstGeom>
        </p:spPr>
      </p:pic>
      <p:pic>
        <p:nvPicPr>
          <p:cNvPr id="11" name="Рисунок 10" descr="goroh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6" name="dieTomate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8" name="dieGurke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 Zwiebel.wav">
            <a:hlinkClick r:id="" action="ppaction://media"/>
          </p:cNvPr>
          <p:cNvPicPr>
            <a:picLocks noRot="1" noChangeAspect="1"/>
          </p:cNvPicPr>
          <p:nvPr>
            <a:wavAudioFile r:embed="rId1" name="die Zwiebel.wav"/>
          </p:nvPr>
        </p:nvPicPr>
        <p:blipFill>
          <a:blip r:embed="rId4"/>
          <a:stretch>
            <a:fillRect/>
          </a:stretch>
        </p:blipFill>
        <p:spPr>
          <a:xfrm>
            <a:off x="13220700" y="2095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onion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0"/>
            <a:ext cx="3276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Limo-</a:t>
            </a:r>
            <a:r>
              <a:rPr lang="de-DE" altLang="ru-RU" sz="48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nade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333750" y="0"/>
            <a:ext cx="40957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Schoko-lade</a:t>
            </a:r>
            <a:endParaRPr lang="en-US" altLang="ru-RU" sz="48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1" name="Рисунок 30" descr="Limonad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294101">
            <a:off x="1532929" y="1025719"/>
            <a:ext cx="834333" cy="2625819"/>
          </a:xfrm>
          <a:prstGeom prst="rect">
            <a:avLst/>
          </a:prstGeom>
        </p:spPr>
      </p:pic>
      <p:pic>
        <p:nvPicPr>
          <p:cNvPr id="16" name="Рисунок 15" descr="Schokolade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7396" y="1352550"/>
            <a:ext cx="3752721" cy="2234902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7924800" y="0"/>
            <a:ext cx="426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Zwiebel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2" name="Рисунок 21" descr="onion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05900" y="1016486"/>
            <a:ext cx="2076450" cy="2209190"/>
          </a:xfrm>
          <a:prstGeom prst="rect">
            <a:avLst/>
          </a:prstGeom>
        </p:spPr>
      </p:pic>
      <p:pic>
        <p:nvPicPr>
          <p:cNvPr id="23" name="Рисунок 22" descr="goroh0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3802" y="4431060"/>
            <a:ext cx="3377367" cy="2160240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0" y="3458170"/>
            <a:ext cx="350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Erbse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3505200" y="3458170"/>
            <a:ext cx="449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Apfelsine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9" name="Рисунок 28" descr="orange-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86349" y="4360390"/>
            <a:ext cx="1866901" cy="2497610"/>
          </a:xfrm>
          <a:prstGeom prst="rect">
            <a:avLst/>
          </a:prstGeom>
        </p:spPr>
      </p:pic>
      <p:pic>
        <p:nvPicPr>
          <p:cNvPr id="30" name="Рисунок 29" descr="banana00.png">
            <a:hlinkClick r:id="" action="ppaction://noaction">
              <a:snd r:embed="rId15" name="dieBanane.wav"/>
            </a:hlinkClick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762980" y="4551640"/>
            <a:ext cx="2833265" cy="1919308"/>
          </a:xfrm>
          <a:prstGeom prst="rect">
            <a:avLst/>
          </a:prstGeom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8267700" y="3458170"/>
            <a:ext cx="3924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Banane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Limon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_Schokol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Zwieb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Erb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Apfels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_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8" grpId="0"/>
      <p:bldP spid="20" grpId="0"/>
      <p:bldP spid="24" grpId="0"/>
      <p:bldP spid="26" grpId="0"/>
      <p:bldP spid="3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Gurke.wav">
            <a:hlinkClick r:id="" action="ppaction://media"/>
          </p:cNvPr>
          <p:cNvPicPr>
            <a:picLocks noRot="1" noChangeAspect="1"/>
          </p:cNvPicPr>
          <p:nvPr>
            <a:wavAudioFile r:embed="rId1" name="dieGurke.wav"/>
          </p:nvPr>
        </p:nvPicPr>
        <p:blipFill>
          <a:blip r:embed="rId4"/>
          <a:stretch>
            <a:fillRect/>
          </a:stretch>
        </p:blipFill>
        <p:spPr>
          <a:xfrm>
            <a:off x="12706350" y="2266950"/>
            <a:ext cx="304800" cy="304800"/>
          </a:xfrm>
          <a:prstGeom prst="rect">
            <a:avLst/>
          </a:prstGeom>
        </p:spPr>
      </p:pic>
      <p:pic>
        <p:nvPicPr>
          <p:cNvPr id="11" name="Рисунок 10" descr="1236629715_vegetables4.jpg">
            <a:hlinkClick r:id="" action="ppaction://noaction">
              <a:snd r:embed="rId1" name="dieGurke.wav"/>
            </a:hlinkClick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7" name="dieGurke.wav"/>
            </a:hlinkClick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Tomate.wav">
            <a:hlinkClick r:id="" action="ppaction://media"/>
          </p:cNvPr>
          <p:cNvPicPr>
            <a:picLocks noRot="1" noChangeAspect="1"/>
          </p:cNvPicPr>
          <p:nvPr>
            <a:wavAudioFile r:embed="rId1" name="dieTomate.wav"/>
          </p:nvPr>
        </p:nvPicPr>
        <p:blipFill>
          <a:blip r:embed="rId4"/>
          <a:stretch>
            <a:fillRect/>
          </a:stretch>
        </p:blipFill>
        <p:spPr>
          <a:xfrm>
            <a:off x="12725400" y="2476500"/>
            <a:ext cx="304800" cy="304800"/>
          </a:xfrm>
          <a:prstGeom prst="rect">
            <a:avLst/>
          </a:prstGeom>
        </p:spPr>
      </p:pic>
      <p:pic>
        <p:nvPicPr>
          <p:cNvPr id="11" name="Рисунок 10" descr="a1c028de7674.png">
            <a:hlinkClick r:id="" action="ppaction://noaction">
              <a:snd r:embed="rId1" name="dieTomat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7" name="Рисунок 6" descr="banana00.png">
            <a:hlinkClick r:id="" action="ppaction://noaction">
              <a:snd r:embed="rId4" name="dieBanan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7" name="dieTomat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9" name="dieGurke.wav"/>
            </a:hlinkClick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4" name="Рисунок 3" descr="goroh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65212"/>
            <a:ext cx="3725303" cy="2382788"/>
          </a:xfrm>
          <a:prstGeom prst="rect">
            <a:avLst/>
          </a:prstGeom>
        </p:spPr>
      </p:pic>
      <p:pic>
        <p:nvPicPr>
          <p:cNvPr id="10" name="Рисунок 9" descr="onion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5350" y="559285"/>
            <a:ext cx="2343150" cy="2492939"/>
          </a:xfrm>
          <a:prstGeom prst="rect">
            <a:avLst/>
          </a:prstGeom>
        </p:spPr>
      </p:pic>
      <p:pic>
        <p:nvPicPr>
          <p:cNvPr id="12" name="Рисунок 11" descr="a1c028de7674.png">
            <a:hlinkClick r:id="" action="ppaction://noaction">
              <a:snd r:embed="rId5" name="dieTomat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5336" y="3600449"/>
            <a:ext cx="2733714" cy="2668171"/>
          </a:xfrm>
          <a:prstGeom prst="rect">
            <a:avLst/>
          </a:prstGeom>
        </p:spPr>
      </p:pic>
      <p:pic>
        <p:nvPicPr>
          <p:cNvPr id="13" name="Рисунок 12" descr="1236629715_vegetables4.jpg">
            <a:hlinkClick r:id="" action="ppaction://noaction">
              <a:snd r:embed="rId7" name="dieGurke.wav"/>
            </a:hlinkClick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41" y="3700444"/>
            <a:ext cx="3529403" cy="18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blackberr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5514" y="3314700"/>
            <a:ext cx="3057786" cy="29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die_Banane.wav">
            <a:hlinkClick r:id="" action="ppaction://media"/>
          </p:cNvPr>
          <p:cNvPicPr>
            <a:picLocks noRot="1" noChangeAspect="1"/>
          </p:cNvPicPr>
          <p:nvPr>
            <a:wavAudioFile r:embed="rId1" name="die_Banane.wav"/>
          </p:nvPr>
        </p:nvPicPr>
        <p:blipFill>
          <a:blip r:embed="rId4"/>
          <a:stretch>
            <a:fillRect/>
          </a:stretch>
        </p:blipFill>
        <p:spPr>
          <a:xfrm>
            <a:off x="12877800" y="2762250"/>
            <a:ext cx="304800" cy="304800"/>
          </a:xfrm>
          <a:prstGeom prst="rect">
            <a:avLst/>
          </a:prstGeom>
        </p:spPr>
      </p:pic>
      <p:pic>
        <p:nvPicPr>
          <p:cNvPr id="11" name="Рисунок 10" descr="banana00.png">
            <a:hlinkClick r:id="" action="ppaction://noaction">
              <a:snd r:embed="rId5" name="dieBanan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930" y="881042"/>
            <a:ext cx="3339451" cy="226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die Birne.wav">
            <a:hlinkClick r:id="" action="ppaction://media"/>
          </p:cNvPr>
          <p:cNvPicPr>
            <a:picLocks noRot="1" noChangeAspect="1"/>
          </p:cNvPicPr>
          <p:nvPr>
            <a:wavAudioFile r:embed="rId1" name="die Birne.wav"/>
          </p:nvPr>
        </p:nvPicPr>
        <p:blipFill>
          <a:blip r:embed="rId4"/>
          <a:stretch>
            <a:fillRect/>
          </a:stretch>
        </p:blipFill>
        <p:spPr>
          <a:xfrm>
            <a:off x="12858750" y="2667000"/>
            <a:ext cx="304800" cy="304800"/>
          </a:xfrm>
          <a:prstGeom prst="rect">
            <a:avLst/>
          </a:prstGeom>
        </p:spPr>
      </p:pic>
      <p:pic>
        <p:nvPicPr>
          <p:cNvPr id="9" name="Рисунок 8" descr="grusha01.png">
            <a:hlinkClick r:id="" action="ppaction://noaction">
              <a:snd r:embed="rId5" name="dieBirn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blackberr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714" y="0"/>
            <a:ext cx="2824423" cy="2686050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2577480"/>
            <a:ext cx="3924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Beere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128542" y="2596530"/>
            <a:ext cx="40058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Zitrone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8184232" y="257748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Tomate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7" name="Рисунок 26" descr="lemon53.png">
            <a:hlinkClick r:id="" action="ppaction://noaction">
              <a:snd r:embed="rId10" name="dieZitrone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43464" y="228600"/>
            <a:ext cx="2336404" cy="2457450"/>
          </a:xfrm>
          <a:prstGeom prst="rect">
            <a:avLst/>
          </a:prstGeom>
        </p:spPr>
      </p:pic>
      <p:pic>
        <p:nvPicPr>
          <p:cNvPr id="28" name="Рисунок 27" descr="a1c028de7674.png">
            <a:hlinkClick r:id="" action="ppaction://noaction">
              <a:snd r:embed="rId5" name="dieTomate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15386" y="228600"/>
            <a:ext cx="2286016" cy="2231207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0" y="5842337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Gurke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151784" y="5842337"/>
            <a:ext cx="38492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Birne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8305800" y="5842337"/>
            <a:ext cx="3886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</a:t>
            </a:r>
            <a:r>
              <a:rPr lang="de-DE" alt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</a:t>
            </a: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nanas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2" name="Picture 3" descr="E:\Клипарты\Звук С\ананас.png">
            <a:hlinkClick r:id="" action="ppaction://noaction">
              <a:snd r:embed="rId13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596462" y="3428978"/>
            <a:ext cx="1357322" cy="243069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33" name="Рисунок 32" descr="1236629715_vegetables4.jpg">
            <a:hlinkClick r:id="" action="ppaction://noaction">
              <a:snd r:embed="rId6" name="dieGurke.wav"/>
            </a:hlinkClick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492" y="3681394"/>
            <a:ext cx="3204448" cy="169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grusha01.png">
            <a:hlinkClick r:id="" action="ppaction://noaction">
              <a:snd r:embed="rId16" name="dieBirne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257802" y="3538516"/>
            <a:ext cx="1785950" cy="2243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Be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Zitr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Tom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Gur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Bi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 Ana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9" grpId="0"/>
      <p:bldP spid="30" grpId="0"/>
      <p:bldP spid="3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Picture 3" descr="E:\Клипарты\Звук С\ананас.png">
            <a:hlinkClick r:id="" action="ppaction://noaction">
              <a:snd r:embed="rId3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5" name="dieBirn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die Zitrone.wav">
            <a:hlinkClick r:id="" action="ppaction://media"/>
          </p:cNvPr>
          <p:cNvPicPr>
            <a:picLocks noRot="1" noChangeAspect="1"/>
          </p:cNvPicPr>
          <p:nvPr>
            <a:wavAudioFile r:embed="rId1" name="die Zitrone.wav"/>
          </p:nvPr>
        </p:nvPicPr>
        <p:blipFill>
          <a:blip r:embed="rId4"/>
          <a:stretch>
            <a:fillRect/>
          </a:stretch>
        </p:blipFill>
        <p:spPr>
          <a:xfrm>
            <a:off x="12592050" y="2019300"/>
            <a:ext cx="304800" cy="304800"/>
          </a:xfrm>
          <a:prstGeom prst="rect">
            <a:avLst/>
          </a:prstGeom>
        </p:spPr>
      </p:pic>
      <p:pic>
        <p:nvPicPr>
          <p:cNvPr id="9" name="Рисунок 8" descr="lemon53.png">
            <a:hlinkClick r:id="" action="ppaction://noaction">
              <a:snd r:embed="rId5" name="dieZitron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8" name="Рисунок 7" descr="Limonad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die Limonade.wav">
            <a:hlinkClick r:id="" action="ppaction://media"/>
          </p:cNvPr>
          <p:cNvPicPr>
            <a:picLocks noRot="1" noChangeAspect="1"/>
          </p:cNvPicPr>
          <p:nvPr>
            <a:wavAudioFile r:embed="rId1" name="die Limonade.wav"/>
          </p:nvPr>
        </p:nvPicPr>
        <p:blipFill>
          <a:blip r:embed="rId4"/>
          <a:stretch>
            <a:fillRect/>
          </a:stretch>
        </p:blipFill>
        <p:spPr>
          <a:xfrm>
            <a:off x="12954000" y="1943100"/>
            <a:ext cx="304800" cy="304800"/>
          </a:xfrm>
          <a:prstGeom prst="rect">
            <a:avLst/>
          </a:prstGeom>
        </p:spPr>
      </p:pic>
      <p:pic>
        <p:nvPicPr>
          <p:cNvPr id="9" name="Рисунок 8" descr="Limonad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4" name="Рисунок 13" descr="grusha01.png">
            <a:hlinkClick r:id="" action="ppaction://noaction">
              <a:snd r:embed="rId5" name="dieBirn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die Ananas.wav">
            <a:hlinkClick r:id="" action="ppaction://media"/>
          </p:cNvPr>
          <p:cNvPicPr>
            <a:picLocks noRot="1" noChangeAspect="1"/>
          </p:cNvPicPr>
          <p:nvPr>
            <a:wavAudioFile r:embed="rId1" name="die Ananas.wav"/>
          </p:nvPr>
        </p:nvPicPr>
        <p:blipFill>
          <a:blip r:embed="rId4"/>
          <a:stretch>
            <a:fillRect/>
          </a:stretch>
        </p:blipFill>
        <p:spPr>
          <a:xfrm>
            <a:off x="12801600" y="1600200"/>
            <a:ext cx="304800" cy="304800"/>
          </a:xfrm>
          <a:prstGeom prst="rect">
            <a:avLst/>
          </a:prstGeom>
        </p:spPr>
      </p:pic>
      <p:pic>
        <p:nvPicPr>
          <p:cNvPr id="9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5" name="Рисунок 14" descr="Schokolade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0"/>
            <a:ext cx="37444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Gurke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342284" y="0"/>
            <a:ext cx="38492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Birne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8305800" y="0"/>
            <a:ext cx="3886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</a:t>
            </a:r>
            <a:r>
              <a:rPr lang="de-DE" alt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</a:t>
            </a: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nanas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7" name="Picture 3" descr="E:\Клипарты\Звук С\ананас.png">
            <a:hlinkClick r:id="" action="ppaction://noaction">
              <a:snd r:embed="rId9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696450" y="804862"/>
            <a:ext cx="1357322" cy="243069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28" name="Рисунок 27" descr="1236629715_vegetables4.jpg">
            <a:hlinkClick r:id="" action="ppaction://noaction">
              <a:snd r:embed="rId3" name="dieGurke.wav"/>
            </a:hlinkClick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242" y="1095378"/>
            <a:ext cx="3204448" cy="169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grusha01.png">
            <a:hlinkClick r:id="" action="ppaction://noaction">
              <a:snd r:embed="rId12" name="dieBirne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72102" y="914400"/>
            <a:ext cx="1785950" cy="2243299"/>
          </a:xfrm>
          <a:prstGeom prst="rect">
            <a:avLst/>
          </a:prstGeom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0" y="3267670"/>
            <a:ext cx="3924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Beere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5" name="Рисунок 14" descr="blackberr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1264" y="4171950"/>
            <a:ext cx="2824423" cy="2686050"/>
          </a:xfrm>
          <a:prstGeom prst="rect">
            <a:avLst/>
          </a:prstGeom>
        </p:spPr>
      </p:pic>
      <p:pic>
        <p:nvPicPr>
          <p:cNvPr id="17" name="Рисунок 16" descr="lemon53.png">
            <a:hlinkClick r:id="" action="ppaction://noaction">
              <a:snd r:embed="rId15" name="dieZitrone.wav"/>
            </a:hlinkClick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67264" y="4268781"/>
            <a:ext cx="2171896" cy="2284419"/>
          </a:xfrm>
          <a:prstGeom prst="rect">
            <a:avLst/>
          </a:prstGeom>
        </p:spPr>
      </p:pic>
      <p:pic>
        <p:nvPicPr>
          <p:cNvPr id="18" name="Рисунок 17" descr="a1c028de7674.png">
            <a:hlinkClick r:id="" action="ppaction://noaction">
              <a:snd r:embed="rId8" name="dieTomate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039186" y="4268781"/>
            <a:ext cx="2286016" cy="2231207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128542" y="3286720"/>
            <a:ext cx="40058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Zitrone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8184232" y="326767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Tomate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Gur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Bi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Ana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Be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Zitr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eTom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30" grpId="0"/>
      <p:bldP spid="19" grpId="0"/>
      <p:bldP spid="2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lemon53.png">
            <a:hlinkClick r:id="" action="ppaction://noaction">
              <a:snd r:embed="rId3" name="dieZitron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5364" y="361950"/>
            <a:ext cx="2967036" cy="3120755"/>
          </a:xfrm>
          <a:prstGeom prst="rect">
            <a:avLst/>
          </a:prstGeom>
        </p:spPr>
      </p:pic>
      <p:pic>
        <p:nvPicPr>
          <p:cNvPr id="12" name="Picture 3" descr="E:\Клипарты\Звук С\ананас.png">
            <a:hlinkClick r:id="" action="ppaction://noaction">
              <a:snd r:embed="rId5" name="dieAnanas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2962" y="247627"/>
            <a:ext cx="1928788" cy="34540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4" name="Рисунок 13" descr="grusha01.png">
            <a:hlinkClick r:id="" action="ppaction://noaction">
              <a:snd r:embed="rId7" name="dieBirne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5851" y="300016"/>
            <a:ext cx="2506233" cy="3148034"/>
          </a:xfrm>
          <a:prstGeom prst="rect">
            <a:avLst/>
          </a:prstGeom>
        </p:spPr>
      </p:pic>
      <p:pic>
        <p:nvPicPr>
          <p:cNvPr id="16" name="Рисунок 15" descr="Limonad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393017">
            <a:off x="3003419" y="3562660"/>
            <a:ext cx="1062423" cy="3343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8" name="die_Schokolade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2725400" y="2971800"/>
            <a:ext cx="304800" cy="304800"/>
          </a:xfrm>
          <a:prstGeom prst="rect">
            <a:avLst/>
          </a:prstGeom>
        </p:spPr>
      </p:pic>
      <p:pic>
        <p:nvPicPr>
          <p:cNvPr id="9" name="Рисунок 8" descr="Schokolade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0496" y="3943350"/>
            <a:ext cx="3752721" cy="2234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Kaese.wav">
            <a:hlinkClick r:id="" action="ppaction://media"/>
          </p:cNvPr>
          <p:cNvPicPr>
            <a:picLocks noRot="1" noChangeAspect="1"/>
          </p:cNvPicPr>
          <p:nvPr>
            <a:wavAudioFile r:embed="rId1" name="derKaese.wav"/>
          </p:nvPr>
        </p:nvPicPr>
        <p:blipFill>
          <a:blip r:embed="rId4"/>
          <a:stretch>
            <a:fillRect/>
          </a:stretch>
        </p:blipFill>
        <p:spPr>
          <a:xfrm>
            <a:off x="13182600" y="2781300"/>
            <a:ext cx="304800" cy="304800"/>
          </a:xfrm>
          <a:prstGeom prst="rect">
            <a:avLst/>
          </a:prstGeom>
        </p:spPr>
      </p:pic>
      <p:pic>
        <p:nvPicPr>
          <p:cNvPr id="16" name="Рисунок 15" descr="chees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7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 Apfel.wav">
            <a:hlinkClick r:id="" action="ppaction://media"/>
          </p:cNvPr>
          <p:cNvPicPr>
            <a:picLocks noRot="1" noChangeAspect="1"/>
          </p:cNvPicPr>
          <p:nvPr>
            <a:wavAudioFile r:embed="rId1" name="der Apfel.wav"/>
          </p:nvPr>
        </p:nvPicPr>
        <p:blipFill>
          <a:blip r:embed="rId4"/>
          <a:stretch>
            <a:fillRect/>
          </a:stretch>
        </p:blipFill>
        <p:spPr>
          <a:xfrm>
            <a:off x="12877800" y="1981200"/>
            <a:ext cx="304800" cy="304800"/>
          </a:xfrm>
          <a:prstGeom prst="rect">
            <a:avLst/>
          </a:prstGeom>
        </p:spPr>
      </p:pic>
      <p:pic>
        <p:nvPicPr>
          <p:cNvPr id="16" name="Рисунок 15" descr="apple02.png">
            <a:hlinkClick r:id="" action="ppaction://noaction">
              <a:snd r:embed="rId5" name="derApfel-dieAepfel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juice03.png">
            <a:hlinkClick r:id="" action="ppaction://noaction">
              <a:snd r:embed="rId3" name="der_Saft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5" name="derApfel-dieAepfel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7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2348880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Apfel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4223792" y="234888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Saft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184232" y="234888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Tee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5888504"/>
            <a:ext cx="4076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Zucker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151784" y="5842337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Käse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229600" y="5842337"/>
            <a:ext cx="37710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</a:t>
            </a:r>
            <a:r>
              <a:rPr lang="de-DE" altLang="ru-RU" sz="5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de-DE" alt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Qua</a:t>
            </a: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rk</a:t>
            </a:r>
          </a:p>
        </p:txBody>
      </p:sp>
      <p:pic>
        <p:nvPicPr>
          <p:cNvPr id="16" name="Рисунок 15" descr="Glass-cup-with-saucer-spoon-and-sugar-cubes.png">
            <a:hlinkClick r:id="" action="ppaction://noaction">
              <a:snd r:embed="rId5" name="derTe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72487" y="0"/>
            <a:ext cx="3404124" cy="2476500"/>
          </a:xfrm>
          <a:prstGeom prst="rect">
            <a:avLst/>
          </a:prstGeom>
        </p:spPr>
      </p:pic>
      <p:pic>
        <p:nvPicPr>
          <p:cNvPr id="17" name="Рисунок 16" descr="juice03.png">
            <a:hlinkClick r:id="" action="ppaction://noaction">
              <a:snd r:embed="rId4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00646" y="0"/>
            <a:ext cx="1428760" cy="2445701"/>
          </a:xfrm>
          <a:prstGeom prst="rect">
            <a:avLst/>
          </a:prstGeom>
        </p:spPr>
      </p:pic>
      <p:pic>
        <p:nvPicPr>
          <p:cNvPr id="19" name="Рисунок 18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5774" y="247650"/>
            <a:ext cx="2071702" cy="2115193"/>
          </a:xfrm>
          <a:prstGeom prst="rect">
            <a:avLst/>
          </a:prstGeom>
        </p:spPr>
      </p:pic>
      <p:pic>
        <p:nvPicPr>
          <p:cNvPr id="20" name="Picture 6" descr="C:\Users\Ольга\Загрузки\72804373_slad28_1024x768.png">
            <a:hlinkClick r:id="" action="ppaction://noaction">
              <a:snd r:embed="rId6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00121" y="3419454"/>
            <a:ext cx="2385381" cy="2143146"/>
          </a:xfrm>
          <a:prstGeom prst="rect">
            <a:avLst/>
          </a:prstGeom>
          <a:noFill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86800" y="3390900"/>
            <a:ext cx="296653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Рисунок 21" descr="chees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23656" y="3289598"/>
            <a:ext cx="2953494" cy="2374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Apf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_Sa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T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Zuc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Ka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Qu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  <p:bldP spid="43" grpId="0"/>
      <p:bldP spid="1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Tee.wav">
            <a:hlinkClick r:id="" action="ppaction://media"/>
          </p:cNvPr>
          <p:cNvPicPr>
            <a:picLocks noRot="1" noChangeAspect="1"/>
          </p:cNvPicPr>
          <p:nvPr>
            <a:wavAudioFile r:embed="rId1" name="derTee.wav"/>
          </p:nvPr>
        </p:nvPicPr>
        <p:blipFill>
          <a:blip r:embed="rId4"/>
          <a:stretch>
            <a:fillRect/>
          </a:stretch>
        </p:blipFill>
        <p:spPr>
          <a:xfrm>
            <a:off x="12858750" y="2019300"/>
            <a:ext cx="304800" cy="304800"/>
          </a:xfrm>
          <a:prstGeom prst="rect">
            <a:avLst/>
          </a:prstGeom>
        </p:spPr>
      </p:pic>
      <p:pic>
        <p:nvPicPr>
          <p:cNvPr id="16" name="Рисунок 15" descr="Glass-cup-with-saucer-spoon-and-sugar-cubes.png">
            <a:hlinkClick r:id="" action="ppaction://noaction">
              <a:snd r:embed="rId1" name="derTe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Quark.wav">
            <a:hlinkClick r:id="" action="ppaction://media"/>
          </p:cNvPr>
          <p:cNvPicPr>
            <a:picLocks noRot="1" noChangeAspect="1"/>
          </p:cNvPicPr>
          <p:nvPr>
            <a:wavAudioFile r:embed="rId1" name="derQuark.wav"/>
          </p:nvPr>
        </p:nvPicPr>
        <p:blipFill>
          <a:blip r:embed="rId4"/>
          <a:stretch>
            <a:fillRect/>
          </a:stretch>
        </p:blipFill>
        <p:spPr>
          <a:xfrm>
            <a:off x="12744450" y="2019300"/>
            <a:ext cx="304800" cy="3048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5" name="derApfel-dieAepfel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7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-Saft.wav">
            <a:hlinkClick r:id="" action="ppaction://media"/>
          </p:cNvPr>
          <p:cNvPicPr>
            <a:picLocks noRot="1" noChangeAspect="1"/>
          </p:cNvPicPr>
          <p:nvPr>
            <a:wavAudioFile r:embed="rId1" name="der-Saft.wav"/>
          </p:nvPr>
        </p:nvPicPr>
        <p:blipFill>
          <a:blip r:embed="rId4"/>
          <a:stretch>
            <a:fillRect/>
          </a:stretch>
        </p:blipFill>
        <p:spPr>
          <a:xfrm>
            <a:off x="12896850" y="2114550"/>
            <a:ext cx="304800" cy="304800"/>
          </a:xfrm>
          <a:prstGeom prst="rect">
            <a:avLst/>
          </a:prstGeom>
        </p:spPr>
      </p:pic>
      <p:pic>
        <p:nvPicPr>
          <p:cNvPr id="16" name="Рисунок 15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2" name="Picture 6" descr="C:\Users\Ольга\Загрузки\72804373_slad28_1024x768.png">
            <a:hlinkClick r:id="" action="ppaction://noaction">
              <a:snd r:embed="rId9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9" name="Рисунок 8" descr="Glass-cup-with-saucer-spoon-and-sugar-cubes.png">
            <a:hlinkClick r:id="" action="ppaction://noaction">
              <a:snd r:embed="rId3" name="derTe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36" y="438150"/>
            <a:ext cx="3587423" cy="2609850"/>
          </a:xfrm>
          <a:prstGeom prst="rect">
            <a:avLst/>
          </a:prstGeom>
        </p:spPr>
      </p:pic>
      <p:pic>
        <p:nvPicPr>
          <p:cNvPr id="10" name="Рисунок 9" descr="juice03.png">
            <a:hlinkClick r:id="" action="ppaction://noaction">
              <a:snd r:embed="rId5" name="der_Saft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0596" y="495300"/>
            <a:ext cx="1709754" cy="2926697"/>
          </a:xfrm>
          <a:prstGeom prst="rect">
            <a:avLst/>
          </a:prstGeom>
        </p:spPr>
      </p:pic>
      <p:pic>
        <p:nvPicPr>
          <p:cNvPr id="11" name="Рисунок 10" descr="apple02.png">
            <a:hlinkClick r:id="" action="ppaction://noaction">
              <a:snd r:embed="rId7" name="derApfel-dieAepfel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824" y="495300"/>
            <a:ext cx="2668138" cy="272415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399" y="3619500"/>
            <a:ext cx="3272601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hees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37906" y="3918248"/>
            <a:ext cx="3182526" cy="255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5" name="derZucker.wav">
            <a:hlinkClick r:id="" action="ppaction://media"/>
          </p:cNvPr>
          <p:cNvPicPr>
            <a:picLocks noRot="1" noChangeAspect="1"/>
          </p:cNvPicPr>
          <p:nvPr>
            <a:wavAudioFile r:embed="rId1" name="derZucker.wav"/>
          </p:nvPr>
        </p:nvPicPr>
        <p:blipFill>
          <a:blip r:embed="rId4"/>
          <a:stretch>
            <a:fillRect/>
          </a:stretch>
        </p:blipFill>
        <p:spPr>
          <a:xfrm>
            <a:off x="12763500" y="1885950"/>
            <a:ext cx="304800" cy="304800"/>
          </a:xfrm>
          <a:prstGeom prst="rect">
            <a:avLst/>
          </a:prstGeom>
        </p:spPr>
      </p:pic>
      <p:pic>
        <p:nvPicPr>
          <p:cNvPr id="16" name="Picture 6" descr="C:\Users\Ольга\Загрузки\72804373_slad28_1024x768.png">
            <a:hlinkClick r:id="" action="ppaction://noaction">
              <a:snd r:embed="rId1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57271" y="3648053"/>
            <a:ext cx="2914629" cy="2618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Glass-cup-with-saucer-spoon-and-sugar-cubes.png">
            <a:hlinkClick r:id="" action="ppaction://noaction">
              <a:snd r:embed="rId8" name="derTee.wav"/>
            </a:hlinkClick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72487" y="4381500"/>
            <a:ext cx="3404124" cy="2476500"/>
          </a:xfrm>
          <a:prstGeom prst="rect">
            <a:avLst/>
          </a:prstGeom>
        </p:spPr>
      </p:pic>
      <p:pic>
        <p:nvPicPr>
          <p:cNvPr id="17" name="Рисунок 16" descr="juice03.png">
            <a:hlinkClick r:id="" action="ppaction://noaction">
              <a:snd r:embed="rId7" name="der_Saft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00646" y="4381500"/>
            <a:ext cx="1428760" cy="2445701"/>
          </a:xfrm>
          <a:prstGeom prst="rect">
            <a:avLst/>
          </a:prstGeom>
        </p:spPr>
      </p:pic>
      <p:pic>
        <p:nvPicPr>
          <p:cNvPr id="19" name="Рисунок 18" descr="apple02.png">
            <a:hlinkClick r:id="" action="ppaction://noaction">
              <a:snd r:embed="rId11" name="derApfel-dieAepfel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5774" y="4337378"/>
            <a:ext cx="2357476" cy="2406966"/>
          </a:xfrm>
          <a:prstGeom prst="rect">
            <a:avLst/>
          </a:prstGeom>
        </p:spPr>
      </p:pic>
      <p:pic>
        <p:nvPicPr>
          <p:cNvPr id="26" name="Picture 6" descr="C:\Users\Ольга\Загрузки\72804373_slad28_1024x768.png">
            <a:hlinkClick r:id="" action="ppaction://noaction">
              <a:snd r:embed="rId3" name="derZucker.wav"/>
            </a:hlinkClick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1105765" y="1120456"/>
            <a:ext cx="2385381" cy="2143146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40044" y="996652"/>
            <a:ext cx="296653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 descr="chees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95950" y="914400"/>
            <a:ext cx="2953494" cy="2374610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91344" y="46167"/>
            <a:ext cx="4076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Zucker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4343128" y="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Käse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8420944" y="0"/>
            <a:ext cx="37710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Quark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0" y="3362920"/>
            <a:ext cx="3431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Apfel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4223792" y="3362920"/>
            <a:ext cx="3672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Saft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8184232" y="3362920"/>
            <a:ext cx="4007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Tee</a:t>
            </a:r>
            <a:endParaRPr lang="en-US" altLang="ru-RU" sz="54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Zuc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Ka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Qu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Apf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_Sa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erT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/>
      <p:bldP spid="34" grpId="0"/>
      <p:bldP spid="3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 Kohl.wav">
            <a:hlinkClick r:id="" action="ppaction://media"/>
          </p:cNvPr>
          <p:cNvPicPr>
            <a:picLocks noRot="1" noChangeAspect="1"/>
          </p:cNvPicPr>
          <p:nvPr>
            <a:wavAudioFile r:embed="rId1" name="der Kohl.wav"/>
          </p:nvPr>
        </p:nvPicPr>
        <p:blipFill>
          <a:blip r:embed="rId4"/>
          <a:stretch>
            <a:fillRect/>
          </a:stretch>
        </p:blipFill>
        <p:spPr>
          <a:xfrm>
            <a:off x="12573000" y="1752600"/>
            <a:ext cx="304800" cy="304800"/>
          </a:xfrm>
          <a:prstGeom prst="rect">
            <a:avLst/>
          </a:prstGeom>
        </p:spPr>
      </p:pic>
      <p:pic>
        <p:nvPicPr>
          <p:cNvPr id="11" name="Рисунок 10" descr="cabbage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 Honig.wav">
            <a:hlinkClick r:id="" action="ppaction://media"/>
          </p:cNvPr>
          <p:cNvPicPr>
            <a:picLocks noRot="1" noChangeAspect="1"/>
          </p:cNvPicPr>
          <p:nvPr>
            <a:wavAudioFile r:embed="rId1" name="der Honig.wav"/>
          </p:nvPr>
        </p:nvPicPr>
        <p:blipFill>
          <a:blip r:embed="rId4"/>
          <a:stretch>
            <a:fillRect/>
          </a:stretch>
        </p:blipFill>
        <p:spPr>
          <a:xfrm>
            <a:off x="12687300" y="1638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erKuchen.wav">
            <a:hlinkClick r:id="" action="ppaction://media"/>
          </p:cNvPr>
          <p:cNvPicPr>
            <a:picLocks noRot="1" noChangeAspect="1"/>
          </p:cNvPicPr>
          <p:nvPr>
            <a:wavAudioFile r:embed="rId1" name="derKuchen.wav"/>
          </p:nvPr>
        </p:nvPicPr>
        <p:blipFill>
          <a:blip r:embed="rId4"/>
          <a:stretch>
            <a:fillRect/>
          </a:stretch>
        </p:blipFill>
        <p:spPr>
          <a:xfrm>
            <a:off x="12477750" y="2019300"/>
            <a:ext cx="304800" cy="304800"/>
          </a:xfrm>
          <a:prstGeom prst="rect">
            <a:avLst/>
          </a:prstGeom>
        </p:spPr>
      </p:pic>
      <p:pic>
        <p:nvPicPr>
          <p:cNvPr id="11" name="Рисунок 10" descr="kuch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769441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ric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952500"/>
            <a:ext cx="3432992" cy="2171700"/>
          </a:xfrm>
          <a:prstGeom prst="rect">
            <a:avLst/>
          </a:prstGeom>
        </p:spPr>
      </p:pic>
      <p:pic>
        <p:nvPicPr>
          <p:cNvPr id="26" name="Рисунок 25" descr="kaff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90550"/>
            <a:ext cx="3310410" cy="2686050"/>
          </a:xfrm>
          <a:prstGeom prst="rect">
            <a:avLst/>
          </a:prstGeom>
        </p:spPr>
      </p:pic>
      <p:pic>
        <p:nvPicPr>
          <p:cNvPr id="32" name="Рисунок 31" descr="jar of hone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0" y="838200"/>
            <a:ext cx="2824610" cy="2415042"/>
          </a:xfrm>
          <a:prstGeom prst="rect">
            <a:avLst/>
          </a:prstGeom>
        </p:spPr>
      </p:pic>
      <p:pic>
        <p:nvPicPr>
          <p:cNvPr id="16" name="Рисунок 15" descr="cabbage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18" y="3554213"/>
            <a:ext cx="2526532" cy="2830601"/>
          </a:xfrm>
          <a:prstGeom prst="rect">
            <a:avLst/>
          </a:prstGeom>
        </p:spPr>
      </p:pic>
      <p:pic>
        <p:nvPicPr>
          <p:cNvPr id="20" name="Picture 12" descr="fish_a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949" y="3858402"/>
            <a:ext cx="4342615" cy="174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kuch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778" y="3505200"/>
            <a:ext cx="3320572" cy="233362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39815ff3e6b8596ab7c4c4b05965b7cc734d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2149</TotalTime>
  <Words>609</Words>
  <Application>Microsoft Office PowerPoint</Application>
  <PresentationFormat>Произвольный</PresentationFormat>
  <Paragraphs>480</Paragraphs>
  <Slides>230</Slides>
  <Notes>230</Notes>
  <HiddenSlides>0</HiddenSlides>
  <MMClips>104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230</vt:i4>
      </vt:variant>
    </vt:vector>
  </HeadingPairs>
  <TitlesOfParts>
    <vt:vector size="2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Слайд 216</vt:lpstr>
      <vt:lpstr>Слайд 217</vt:lpstr>
      <vt:lpstr>Слайд 218</vt:lpstr>
      <vt:lpstr>Слайд 219</vt:lpstr>
      <vt:lpstr>Слайд 220</vt:lpstr>
      <vt:lpstr>Слайд 221</vt:lpstr>
      <vt:lpstr>Слайд 222</vt:lpstr>
      <vt:lpstr>Слайд 223</vt:lpstr>
      <vt:lpstr>Слайд 224</vt:lpstr>
      <vt:lpstr>Слайд 225</vt:lpstr>
      <vt:lpstr>Слайд 226</vt:lpstr>
      <vt:lpstr>Слайд 227</vt:lpstr>
      <vt:lpstr>Слайд 228</vt:lpstr>
      <vt:lpstr>Слайд 229</vt:lpstr>
      <vt:lpstr>Слайд 230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Admin</cp:lastModifiedBy>
  <cp:revision>409</cp:revision>
  <dcterms:created xsi:type="dcterms:W3CDTF">2016-02-11T11:38:23Z</dcterms:created>
  <dcterms:modified xsi:type="dcterms:W3CDTF">2022-08-29T15:01:31Z</dcterms:modified>
</cp:coreProperties>
</file>